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1" r:id="rId3"/>
    <p:sldId id="306" r:id="rId4"/>
    <p:sldId id="307" r:id="rId5"/>
    <p:sldId id="308" r:id="rId6"/>
    <p:sldId id="287" r:id="rId7"/>
    <p:sldId id="273" r:id="rId8"/>
    <p:sldId id="288" r:id="rId9"/>
    <p:sldId id="289" r:id="rId10"/>
    <p:sldId id="290" r:id="rId11"/>
    <p:sldId id="309" r:id="rId12"/>
    <p:sldId id="310" r:id="rId13"/>
    <p:sldId id="311" r:id="rId14"/>
    <p:sldId id="291" r:id="rId15"/>
    <p:sldId id="312" r:id="rId16"/>
    <p:sldId id="292" r:id="rId17"/>
    <p:sldId id="305" r:id="rId18"/>
    <p:sldId id="314" r:id="rId19"/>
    <p:sldId id="315" r:id="rId20"/>
    <p:sldId id="316" r:id="rId21"/>
    <p:sldId id="302" r:id="rId22"/>
    <p:sldId id="264" r:id="rId23"/>
    <p:sldId id="317" r:id="rId24"/>
    <p:sldId id="304" r:id="rId2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Calibri Light" panose="020F0302020204030204" pitchFamily="34" charset="0"/>
      <p:regular r:id="rId32"/>
      <p:italic r:id="rId33"/>
    </p:embeddedFont>
    <p:embeddedFont>
      <p:font typeface="나눔고딕" panose="020D0604000000000000" pitchFamily="50" charset="-127"/>
      <p:regular r:id="rId34"/>
      <p:bold r:id="rId35"/>
    </p:embeddedFont>
    <p:embeddedFont>
      <p:font typeface="나눔고딕 Bold" panose="020D0804000000000000" pitchFamily="50" charset="-127"/>
      <p:bold r:id="rId36"/>
    </p:embeddedFont>
    <p:embeddedFont>
      <p:font typeface="나눔고딕 ExtraBold" panose="020D0904000000000000" pitchFamily="50" charset="-127"/>
      <p:bold r:id="rId37"/>
    </p:embeddedFont>
    <p:embeddedFont>
      <p:font typeface="나눔바른고딕" panose="020B0603020101020101" pitchFamily="50" charset="-127"/>
      <p:regular r:id="rId38"/>
      <p:bold r:id="rId39"/>
    </p:embeddedFont>
    <p:embeddedFont>
      <p:font typeface="나눔스퀘어 ExtraBold" panose="020B0600000101010101" pitchFamily="50" charset="-127"/>
      <p:bold r:id="rId40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7" userDrawn="1">
          <p15:clr>
            <a:srgbClr val="A4A3A4"/>
          </p15:clr>
        </p15:guide>
        <p15:guide id="2" pos="754" userDrawn="1">
          <p15:clr>
            <a:srgbClr val="A4A3A4"/>
          </p15:clr>
        </p15:guide>
        <p15:guide id="6" pos="158" userDrawn="1">
          <p15:clr>
            <a:srgbClr val="A4A3A4"/>
          </p15:clr>
        </p15:guide>
        <p15:guide id="7" orient="horz" pos="1711" userDrawn="1">
          <p15:clr>
            <a:srgbClr val="A4A3A4"/>
          </p15:clr>
        </p15:guide>
        <p15:guide id="9" orient="horz" pos="1098" userDrawn="1">
          <p15:clr>
            <a:srgbClr val="A4A3A4"/>
          </p15:clr>
        </p15:guide>
        <p15:guide id="10" orient="horz" pos="2839" userDrawn="1">
          <p15:clr>
            <a:srgbClr val="A4A3A4"/>
          </p15:clr>
        </p15:guide>
        <p15:guide id="11" orient="horz" pos="770" userDrawn="1">
          <p15:clr>
            <a:srgbClr val="A4A3A4"/>
          </p15:clr>
        </p15:guide>
        <p15:guide id="12" pos="2948" userDrawn="1">
          <p15:clr>
            <a:srgbClr val="A4A3A4"/>
          </p15:clr>
        </p15:guide>
        <p15:guide id="13" pos="1111" userDrawn="1">
          <p15:clr>
            <a:srgbClr val="A4A3A4"/>
          </p15:clr>
        </p15:guide>
        <p15:guide id="14" orient="horz" pos="13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1A6E"/>
    <a:srgbClr val="A19FFF"/>
    <a:srgbClr val="27231B"/>
    <a:srgbClr val="FFFFFF"/>
    <a:srgbClr val="440BD4"/>
    <a:srgbClr val="FFEE63"/>
    <a:srgbClr val="E92EFB"/>
    <a:srgbClr val="040257"/>
    <a:srgbClr val="0A564F"/>
    <a:srgbClr val="2A7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napToGrid="0" showGuides="1">
      <p:cViewPr varScale="1">
        <p:scale>
          <a:sx n="135" d="100"/>
          <a:sy n="135" d="100"/>
        </p:scale>
        <p:origin x="1266" y="114"/>
      </p:cViewPr>
      <p:guideLst>
        <p:guide orient="horz" pos="1257"/>
        <p:guide pos="754"/>
        <p:guide pos="158"/>
        <p:guide orient="horz" pos="1711"/>
        <p:guide orient="horz" pos="1098"/>
        <p:guide orient="horz" pos="2839"/>
        <p:guide orient="horz" pos="770"/>
        <p:guide pos="2948"/>
        <p:guide pos="1111"/>
        <p:guide orient="horz" pos="13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7F4E00BB-09C6-4388-A1F9-9CE3AE7923DE}"/>
    <pc:docChg chg="modSld">
      <pc:chgData name="김 민영" userId="c13ed9b5fecac607" providerId="LiveId" clId="{7F4E00BB-09C6-4388-A1F9-9CE3AE7923DE}" dt="2023-05-18T06:10:25.974" v="3" actId="14100"/>
      <pc:docMkLst>
        <pc:docMk/>
      </pc:docMkLst>
      <pc:sldChg chg="modSp mod">
        <pc:chgData name="김 민영" userId="c13ed9b5fecac607" providerId="LiveId" clId="{7F4E00BB-09C6-4388-A1F9-9CE3AE7923DE}" dt="2023-05-18T06:10:25.974" v="3" actId="14100"/>
        <pc:sldMkLst>
          <pc:docMk/>
          <pc:sldMk cId="896700016" sldId="256"/>
        </pc:sldMkLst>
        <pc:spChg chg="mod">
          <ac:chgData name="김 민영" userId="c13ed9b5fecac607" providerId="LiveId" clId="{7F4E00BB-09C6-4388-A1F9-9CE3AE7923DE}" dt="2023-05-18T06:10:25.974" v="3" actId="14100"/>
          <ac:spMkLst>
            <pc:docMk/>
            <pc:sldMk cId="896700016" sldId="256"/>
            <ac:spMk id="3" creationId="{49872EA0-BF20-2E52-9ADC-95B4DEF7E04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DBF93143-63AD-23F8-3B6E-3E845F4E174F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315C8927-D42B-8AB9-B56C-D7C73F22B6E5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B6DEA3-459F-2135-E993-F3FCECC335BB}"/>
              </a:ext>
            </a:extLst>
          </p:cNvPr>
          <p:cNvSpPr txBox="1"/>
          <p:nvPr userDrawn="1"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수학시간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42AE6C-4EDA-5E5A-CAF8-E0B33697D551}"/>
              </a:ext>
            </a:extLst>
          </p:cNvPr>
          <p:cNvSpPr txBox="1"/>
          <p:nvPr userDrawn="1"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872EA0-BF20-2E52-9ADC-95B4DEF7E04A}"/>
              </a:ext>
            </a:extLst>
          </p:cNvPr>
          <p:cNvSpPr txBox="1"/>
          <p:nvPr/>
        </p:nvSpPr>
        <p:spPr>
          <a:xfrm>
            <a:off x="1920949" y="2713732"/>
            <a:ext cx="5575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07.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다이노의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둥지 만들기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>
            <a:extLst>
              <a:ext uri="{FF2B5EF4-FFF2-40B4-BE49-F238E27FC236}">
                <a16:creationId xmlns:a16="http://schemas.microsoft.com/office/drawing/2014/main" id="{15C4FE6B-2528-D70F-4477-C7851ABE88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064"/>
          <a:stretch/>
        </p:blipFill>
        <p:spPr>
          <a:xfrm>
            <a:off x="279959" y="1643247"/>
            <a:ext cx="3900595" cy="2173151"/>
          </a:xfrm>
          <a:custGeom>
            <a:avLst/>
            <a:gdLst>
              <a:gd name="connsiteX0" fmla="*/ 85952 w 3900595"/>
              <a:gd name="connsiteY0" fmla="*/ 0 h 2173151"/>
              <a:gd name="connsiteX1" fmla="*/ 3814644 w 3900595"/>
              <a:gd name="connsiteY1" fmla="*/ 0 h 2173151"/>
              <a:gd name="connsiteX2" fmla="*/ 3841050 w 3900595"/>
              <a:gd name="connsiteY2" fmla="*/ 17804 h 2173151"/>
              <a:gd name="connsiteX3" fmla="*/ 3900595 w 3900595"/>
              <a:gd name="connsiteY3" fmla="*/ 161558 h 2173151"/>
              <a:gd name="connsiteX4" fmla="*/ 3900595 w 3900595"/>
              <a:gd name="connsiteY4" fmla="*/ 1982158 h 2173151"/>
              <a:gd name="connsiteX5" fmla="*/ 3776429 w 3900595"/>
              <a:gd name="connsiteY5" fmla="*/ 2169481 h 2173151"/>
              <a:gd name="connsiteX6" fmla="*/ 3764606 w 3900595"/>
              <a:gd name="connsiteY6" fmla="*/ 2173151 h 2173151"/>
              <a:gd name="connsiteX7" fmla="*/ 135990 w 3900595"/>
              <a:gd name="connsiteY7" fmla="*/ 2173151 h 2173151"/>
              <a:gd name="connsiteX8" fmla="*/ 124166 w 3900595"/>
              <a:gd name="connsiteY8" fmla="*/ 2169481 h 2173151"/>
              <a:gd name="connsiteX9" fmla="*/ 0 w 3900595"/>
              <a:gd name="connsiteY9" fmla="*/ 1982158 h 2173151"/>
              <a:gd name="connsiteX10" fmla="*/ 0 w 3900595"/>
              <a:gd name="connsiteY10" fmla="*/ 161558 h 2173151"/>
              <a:gd name="connsiteX11" fmla="*/ 59545 w 3900595"/>
              <a:gd name="connsiteY11" fmla="*/ 17804 h 217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00595" h="2173151">
                <a:moveTo>
                  <a:pt x="85952" y="0"/>
                </a:moveTo>
                <a:lnTo>
                  <a:pt x="3814644" y="0"/>
                </a:lnTo>
                <a:lnTo>
                  <a:pt x="3841050" y="17804"/>
                </a:lnTo>
                <a:cubicBezTo>
                  <a:pt x="3877840" y="54594"/>
                  <a:pt x="3900595" y="105419"/>
                  <a:pt x="3900595" y="161558"/>
                </a:cubicBezTo>
                <a:lnTo>
                  <a:pt x="3900595" y="1982158"/>
                </a:lnTo>
                <a:cubicBezTo>
                  <a:pt x="3900595" y="2066367"/>
                  <a:pt x="3849396" y="2138618"/>
                  <a:pt x="3776429" y="2169481"/>
                </a:cubicBezTo>
                <a:lnTo>
                  <a:pt x="3764606" y="2173151"/>
                </a:lnTo>
                <a:lnTo>
                  <a:pt x="135990" y="2173151"/>
                </a:lnTo>
                <a:lnTo>
                  <a:pt x="124166" y="2169481"/>
                </a:lnTo>
                <a:cubicBezTo>
                  <a:pt x="51199" y="2138618"/>
                  <a:pt x="0" y="2066367"/>
                  <a:pt x="0" y="1982158"/>
                </a:cubicBezTo>
                <a:lnTo>
                  <a:pt x="0" y="161558"/>
                </a:lnTo>
                <a:cubicBezTo>
                  <a:pt x="0" y="105419"/>
                  <a:pt x="22755" y="54594"/>
                  <a:pt x="59545" y="17804"/>
                </a:cubicBezTo>
                <a:close/>
              </a:path>
            </a:pathLst>
          </a:custGeom>
        </p:spPr>
      </p:pic>
      <p:sp>
        <p:nvSpPr>
          <p:cNvPr id="21" name="모서리가 둥근 직사각형 9">
            <a:extLst>
              <a:ext uri="{FF2B5EF4-FFF2-40B4-BE49-F238E27FC236}">
                <a16:creationId xmlns:a16="http://schemas.microsoft.com/office/drawing/2014/main" id="{80DE1BCA-7B0B-3FC1-B02F-3765CF00D270}"/>
              </a:ext>
            </a:extLst>
          </p:cNvPr>
          <p:cNvSpPr/>
          <p:nvPr/>
        </p:nvSpPr>
        <p:spPr>
          <a:xfrm>
            <a:off x="276306" y="1596747"/>
            <a:ext cx="3900595" cy="2219651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9B4150E2-410B-EB13-5367-1C7F8A4F84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" b="5"/>
          <a:stretch/>
        </p:blipFill>
        <p:spPr>
          <a:xfrm>
            <a:off x="4802651" y="1636669"/>
            <a:ext cx="3900595" cy="2173151"/>
          </a:xfrm>
          <a:custGeom>
            <a:avLst/>
            <a:gdLst>
              <a:gd name="connsiteX0" fmla="*/ 85952 w 3900595"/>
              <a:gd name="connsiteY0" fmla="*/ 0 h 2173151"/>
              <a:gd name="connsiteX1" fmla="*/ 3814644 w 3900595"/>
              <a:gd name="connsiteY1" fmla="*/ 0 h 2173151"/>
              <a:gd name="connsiteX2" fmla="*/ 3841050 w 3900595"/>
              <a:gd name="connsiteY2" fmla="*/ 17804 h 2173151"/>
              <a:gd name="connsiteX3" fmla="*/ 3900595 w 3900595"/>
              <a:gd name="connsiteY3" fmla="*/ 161558 h 2173151"/>
              <a:gd name="connsiteX4" fmla="*/ 3900595 w 3900595"/>
              <a:gd name="connsiteY4" fmla="*/ 1982158 h 2173151"/>
              <a:gd name="connsiteX5" fmla="*/ 3776429 w 3900595"/>
              <a:gd name="connsiteY5" fmla="*/ 2169481 h 2173151"/>
              <a:gd name="connsiteX6" fmla="*/ 3764606 w 3900595"/>
              <a:gd name="connsiteY6" fmla="*/ 2173151 h 2173151"/>
              <a:gd name="connsiteX7" fmla="*/ 135990 w 3900595"/>
              <a:gd name="connsiteY7" fmla="*/ 2173151 h 2173151"/>
              <a:gd name="connsiteX8" fmla="*/ 124166 w 3900595"/>
              <a:gd name="connsiteY8" fmla="*/ 2169481 h 2173151"/>
              <a:gd name="connsiteX9" fmla="*/ 0 w 3900595"/>
              <a:gd name="connsiteY9" fmla="*/ 1982158 h 2173151"/>
              <a:gd name="connsiteX10" fmla="*/ 0 w 3900595"/>
              <a:gd name="connsiteY10" fmla="*/ 161558 h 2173151"/>
              <a:gd name="connsiteX11" fmla="*/ 59545 w 3900595"/>
              <a:gd name="connsiteY11" fmla="*/ 17804 h 217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00595" h="2173151">
                <a:moveTo>
                  <a:pt x="85952" y="0"/>
                </a:moveTo>
                <a:lnTo>
                  <a:pt x="3814644" y="0"/>
                </a:lnTo>
                <a:lnTo>
                  <a:pt x="3841050" y="17804"/>
                </a:lnTo>
                <a:cubicBezTo>
                  <a:pt x="3877840" y="54594"/>
                  <a:pt x="3900595" y="105419"/>
                  <a:pt x="3900595" y="161558"/>
                </a:cubicBezTo>
                <a:lnTo>
                  <a:pt x="3900595" y="1982158"/>
                </a:lnTo>
                <a:cubicBezTo>
                  <a:pt x="3900595" y="2066367"/>
                  <a:pt x="3849396" y="2138618"/>
                  <a:pt x="3776429" y="2169481"/>
                </a:cubicBezTo>
                <a:lnTo>
                  <a:pt x="3764606" y="2173151"/>
                </a:lnTo>
                <a:lnTo>
                  <a:pt x="135990" y="2173151"/>
                </a:lnTo>
                <a:lnTo>
                  <a:pt x="124166" y="2169481"/>
                </a:lnTo>
                <a:cubicBezTo>
                  <a:pt x="51199" y="2138618"/>
                  <a:pt x="0" y="2066367"/>
                  <a:pt x="0" y="1982158"/>
                </a:cubicBezTo>
                <a:lnTo>
                  <a:pt x="0" y="161558"/>
                </a:lnTo>
                <a:cubicBezTo>
                  <a:pt x="0" y="105419"/>
                  <a:pt x="22755" y="54594"/>
                  <a:pt x="59545" y="17804"/>
                </a:cubicBezTo>
                <a:close/>
              </a:path>
            </a:pathLst>
          </a:custGeom>
        </p:spPr>
      </p:pic>
      <p:sp>
        <p:nvSpPr>
          <p:cNvPr id="23" name="모서리가 둥근 직사각형 9">
            <a:extLst>
              <a:ext uri="{FF2B5EF4-FFF2-40B4-BE49-F238E27FC236}">
                <a16:creationId xmlns:a16="http://schemas.microsoft.com/office/drawing/2014/main" id="{FEC49A29-7F75-A908-1A4F-2C5CBF9791F7}"/>
              </a:ext>
            </a:extLst>
          </p:cNvPr>
          <p:cNvSpPr/>
          <p:nvPr/>
        </p:nvSpPr>
        <p:spPr>
          <a:xfrm>
            <a:off x="4798998" y="1596747"/>
            <a:ext cx="3900595" cy="2219651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112B8EC6-B3BD-F864-5ECC-4BE39C8F1228}"/>
              </a:ext>
            </a:extLst>
          </p:cNvPr>
          <p:cNvSpPr/>
          <p:nvPr/>
        </p:nvSpPr>
        <p:spPr>
          <a:xfrm>
            <a:off x="4320319" y="2448778"/>
            <a:ext cx="452761" cy="400110"/>
          </a:xfrm>
          <a:prstGeom prst="rightArrow">
            <a:avLst/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F17BCC-F8A9-0D5E-0E07-9AE94CA8F1ED}"/>
              </a:ext>
            </a:extLst>
          </p:cNvPr>
          <p:cNvSpPr txBox="1"/>
          <p:nvPr/>
        </p:nvSpPr>
        <p:spPr>
          <a:xfrm>
            <a:off x="423989" y="3976269"/>
            <a:ext cx="913696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 b="1"/>
            </a:lvl1pPr>
          </a:lstStyle>
          <a:p>
            <a:endParaRPr sz="1800" dirty="0">
              <a:solidFill>
                <a:schemeClr val="tx1">
                  <a:lumMod val="85000"/>
                  <a:lumOff val="1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C819B9-6B0E-301C-3215-6301686CC16D}"/>
              </a:ext>
            </a:extLst>
          </p:cNvPr>
          <p:cNvSpPr txBox="1"/>
          <p:nvPr/>
        </p:nvSpPr>
        <p:spPr>
          <a:xfrm>
            <a:off x="423989" y="4376584"/>
            <a:ext cx="913696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 b="1"/>
            </a:lvl1pPr>
          </a:lstStyle>
          <a:p>
            <a:endParaRPr sz="1800" dirty="0">
              <a:solidFill>
                <a:schemeClr val="tx1">
                  <a:lumMod val="85000"/>
                  <a:lumOff val="1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BD386F-9358-2F60-094F-4E3B988618C9}"/>
              </a:ext>
            </a:extLst>
          </p:cNvPr>
          <p:cNvSpPr txBox="1"/>
          <p:nvPr/>
        </p:nvSpPr>
        <p:spPr>
          <a:xfrm>
            <a:off x="423989" y="4776899"/>
            <a:ext cx="913696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 b="1"/>
            </a:lvl1pPr>
          </a:lstStyle>
          <a:p>
            <a:endParaRPr sz="1800" dirty="0">
              <a:solidFill>
                <a:schemeClr val="tx1">
                  <a:lumMod val="85000"/>
                  <a:lumOff val="1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28" name="자유형: 도형 27">
            <a:extLst>
              <a:ext uri="{FF2B5EF4-FFF2-40B4-BE49-F238E27FC236}">
                <a16:creationId xmlns:a16="http://schemas.microsoft.com/office/drawing/2014/main" id="{42F7C504-0222-0424-12D3-4D70E26BC009}"/>
              </a:ext>
            </a:extLst>
          </p:cNvPr>
          <p:cNvSpPr/>
          <p:nvPr/>
        </p:nvSpPr>
        <p:spPr>
          <a:xfrm flipV="1">
            <a:off x="-1" y="1142798"/>
            <a:ext cx="87971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6C78D3-29F9-6BB4-EC64-2FF2DF53DF7E}"/>
              </a:ext>
            </a:extLst>
          </p:cNvPr>
          <p:cNvSpPr txBox="1"/>
          <p:nvPr/>
        </p:nvSpPr>
        <p:spPr>
          <a:xfrm>
            <a:off x="247441" y="3907590"/>
            <a:ext cx="8797101" cy="10799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점선으로 그려진 세면대 모양의 그림에 알맞은 조각을 넣어봅시다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 </a:t>
            </a:r>
          </a:p>
          <a:p>
            <a:pPr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플레이어가 점선으로 표현된 모양과 일치한 조각을 넣으면 점선자리에 블록이 들어갑니다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다른 조각을 넣으려고 하면 들어가지 않습니다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87E952-02BC-8335-0734-F1015E1FBF22}"/>
              </a:ext>
            </a:extLst>
          </p:cNvPr>
          <p:cNvSpPr txBox="1"/>
          <p:nvPr/>
        </p:nvSpPr>
        <p:spPr>
          <a:xfrm>
            <a:off x="276305" y="852101"/>
            <a:ext cx="840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‘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다이노의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둥지만들기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2992998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>
            <a:extLst>
              <a:ext uri="{FF2B5EF4-FFF2-40B4-BE49-F238E27FC236}">
                <a16:creationId xmlns:a16="http://schemas.microsoft.com/office/drawing/2014/main" id="{15C4FE6B-2528-D70F-4477-C7851ABE88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" b="78"/>
          <a:stretch/>
        </p:blipFill>
        <p:spPr>
          <a:xfrm>
            <a:off x="279959" y="1643247"/>
            <a:ext cx="3900595" cy="2173151"/>
          </a:xfrm>
          <a:custGeom>
            <a:avLst/>
            <a:gdLst>
              <a:gd name="connsiteX0" fmla="*/ 85952 w 3900595"/>
              <a:gd name="connsiteY0" fmla="*/ 0 h 2173151"/>
              <a:gd name="connsiteX1" fmla="*/ 3814644 w 3900595"/>
              <a:gd name="connsiteY1" fmla="*/ 0 h 2173151"/>
              <a:gd name="connsiteX2" fmla="*/ 3841050 w 3900595"/>
              <a:gd name="connsiteY2" fmla="*/ 17804 h 2173151"/>
              <a:gd name="connsiteX3" fmla="*/ 3900595 w 3900595"/>
              <a:gd name="connsiteY3" fmla="*/ 161558 h 2173151"/>
              <a:gd name="connsiteX4" fmla="*/ 3900595 w 3900595"/>
              <a:gd name="connsiteY4" fmla="*/ 1982158 h 2173151"/>
              <a:gd name="connsiteX5" fmla="*/ 3776429 w 3900595"/>
              <a:gd name="connsiteY5" fmla="*/ 2169481 h 2173151"/>
              <a:gd name="connsiteX6" fmla="*/ 3764606 w 3900595"/>
              <a:gd name="connsiteY6" fmla="*/ 2173151 h 2173151"/>
              <a:gd name="connsiteX7" fmla="*/ 135990 w 3900595"/>
              <a:gd name="connsiteY7" fmla="*/ 2173151 h 2173151"/>
              <a:gd name="connsiteX8" fmla="*/ 124166 w 3900595"/>
              <a:gd name="connsiteY8" fmla="*/ 2169481 h 2173151"/>
              <a:gd name="connsiteX9" fmla="*/ 0 w 3900595"/>
              <a:gd name="connsiteY9" fmla="*/ 1982158 h 2173151"/>
              <a:gd name="connsiteX10" fmla="*/ 0 w 3900595"/>
              <a:gd name="connsiteY10" fmla="*/ 161558 h 2173151"/>
              <a:gd name="connsiteX11" fmla="*/ 59545 w 3900595"/>
              <a:gd name="connsiteY11" fmla="*/ 17804 h 217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00595" h="2173151">
                <a:moveTo>
                  <a:pt x="85952" y="0"/>
                </a:moveTo>
                <a:lnTo>
                  <a:pt x="3814644" y="0"/>
                </a:lnTo>
                <a:lnTo>
                  <a:pt x="3841050" y="17804"/>
                </a:lnTo>
                <a:cubicBezTo>
                  <a:pt x="3877840" y="54594"/>
                  <a:pt x="3900595" y="105419"/>
                  <a:pt x="3900595" y="161558"/>
                </a:cubicBezTo>
                <a:lnTo>
                  <a:pt x="3900595" y="1982158"/>
                </a:lnTo>
                <a:cubicBezTo>
                  <a:pt x="3900595" y="2066367"/>
                  <a:pt x="3849396" y="2138618"/>
                  <a:pt x="3776429" y="2169481"/>
                </a:cubicBezTo>
                <a:lnTo>
                  <a:pt x="3764606" y="2173151"/>
                </a:lnTo>
                <a:lnTo>
                  <a:pt x="135990" y="2173151"/>
                </a:lnTo>
                <a:lnTo>
                  <a:pt x="124166" y="2169481"/>
                </a:lnTo>
                <a:cubicBezTo>
                  <a:pt x="51199" y="2138618"/>
                  <a:pt x="0" y="2066367"/>
                  <a:pt x="0" y="1982158"/>
                </a:cubicBezTo>
                <a:lnTo>
                  <a:pt x="0" y="161558"/>
                </a:lnTo>
                <a:cubicBezTo>
                  <a:pt x="0" y="105419"/>
                  <a:pt x="22755" y="54594"/>
                  <a:pt x="59545" y="17804"/>
                </a:cubicBezTo>
                <a:close/>
              </a:path>
            </a:pathLst>
          </a:custGeom>
        </p:spPr>
      </p:pic>
      <p:sp>
        <p:nvSpPr>
          <p:cNvPr id="21" name="모서리가 둥근 직사각형 9">
            <a:extLst>
              <a:ext uri="{FF2B5EF4-FFF2-40B4-BE49-F238E27FC236}">
                <a16:creationId xmlns:a16="http://schemas.microsoft.com/office/drawing/2014/main" id="{80DE1BCA-7B0B-3FC1-B02F-3765CF00D270}"/>
              </a:ext>
            </a:extLst>
          </p:cNvPr>
          <p:cNvSpPr/>
          <p:nvPr/>
        </p:nvSpPr>
        <p:spPr>
          <a:xfrm>
            <a:off x="276306" y="1596747"/>
            <a:ext cx="3900595" cy="2219651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9B4150E2-410B-EB13-5367-1C7F8A4F84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" r="84"/>
          <a:stretch/>
        </p:blipFill>
        <p:spPr>
          <a:xfrm>
            <a:off x="4802651" y="1636669"/>
            <a:ext cx="3900595" cy="2173151"/>
          </a:xfrm>
          <a:custGeom>
            <a:avLst/>
            <a:gdLst>
              <a:gd name="connsiteX0" fmla="*/ 85952 w 3900595"/>
              <a:gd name="connsiteY0" fmla="*/ 0 h 2173151"/>
              <a:gd name="connsiteX1" fmla="*/ 3814644 w 3900595"/>
              <a:gd name="connsiteY1" fmla="*/ 0 h 2173151"/>
              <a:gd name="connsiteX2" fmla="*/ 3841050 w 3900595"/>
              <a:gd name="connsiteY2" fmla="*/ 17804 h 2173151"/>
              <a:gd name="connsiteX3" fmla="*/ 3900595 w 3900595"/>
              <a:gd name="connsiteY3" fmla="*/ 161558 h 2173151"/>
              <a:gd name="connsiteX4" fmla="*/ 3900595 w 3900595"/>
              <a:gd name="connsiteY4" fmla="*/ 1982158 h 2173151"/>
              <a:gd name="connsiteX5" fmla="*/ 3776429 w 3900595"/>
              <a:gd name="connsiteY5" fmla="*/ 2169481 h 2173151"/>
              <a:gd name="connsiteX6" fmla="*/ 3764606 w 3900595"/>
              <a:gd name="connsiteY6" fmla="*/ 2173151 h 2173151"/>
              <a:gd name="connsiteX7" fmla="*/ 135990 w 3900595"/>
              <a:gd name="connsiteY7" fmla="*/ 2173151 h 2173151"/>
              <a:gd name="connsiteX8" fmla="*/ 124166 w 3900595"/>
              <a:gd name="connsiteY8" fmla="*/ 2169481 h 2173151"/>
              <a:gd name="connsiteX9" fmla="*/ 0 w 3900595"/>
              <a:gd name="connsiteY9" fmla="*/ 1982158 h 2173151"/>
              <a:gd name="connsiteX10" fmla="*/ 0 w 3900595"/>
              <a:gd name="connsiteY10" fmla="*/ 161558 h 2173151"/>
              <a:gd name="connsiteX11" fmla="*/ 59545 w 3900595"/>
              <a:gd name="connsiteY11" fmla="*/ 17804 h 217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00595" h="2173151">
                <a:moveTo>
                  <a:pt x="85952" y="0"/>
                </a:moveTo>
                <a:lnTo>
                  <a:pt x="3814644" y="0"/>
                </a:lnTo>
                <a:lnTo>
                  <a:pt x="3841050" y="17804"/>
                </a:lnTo>
                <a:cubicBezTo>
                  <a:pt x="3877840" y="54594"/>
                  <a:pt x="3900595" y="105419"/>
                  <a:pt x="3900595" y="161558"/>
                </a:cubicBezTo>
                <a:lnTo>
                  <a:pt x="3900595" y="1982158"/>
                </a:lnTo>
                <a:cubicBezTo>
                  <a:pt x="3900595" y="2066367"/>
                  <a:pt x="3849396" y="2138618"/>
                  <a:pt x="3776429" y="2169481"/>
                </a:cubicBezTo>
                <a:lnTo>
                  <a:pt x="3764606" y="2173151"/>
                </a:lnTo>
                <a:lnTo>
                  <a:pt x="135990" y="2173151"/>
                </a:lnTo>
                <a:lnTo>
                  <a:pt x="124166" y="2169481"/>
                </a:lnTo>
                <a:cubicBezTo>
                  <a:pt x="51199" y="2138618"/>
                  <a:pt x="0" y="2066367"/>
                  <a:pt x="0" y="1982158"/>
                </a:cubicBezTo>
                <a:lnTo>
                  <a:pt x="0" y="161558"/>
                </a:lnTo>
                <a:cubicBezTo>
                  <a:pt x="0" y="105419"/>
                  <a:pt x="22755" y="54594"/>
                  <a:pt x="59545" y="17804"/>
                </a:cubicBezTo>
                <a:close/>
              </a:path>
            </a:pathLst>
          </a:custGeom>
        </p:spPr>
      </p:pic>
      <p:sp>
        <p:nvSpPr>
          <p:cNvPr id="23" name="모서리가 둥근 직사각형 9">
            <a:extLst>
              <a:ext uri="{FF2B5EF4-FFF2-40B4-BE49-F238E27FC236}">
                <a16:creationId xmlns:a16="http://schemas.microsoft.com/office/drawing/2014/main" id="{FEC49A29-7F75-A908-1A4F-2C5CBF9791F7}"/>
              </a:ext>
            </a:extLst>
          </p:cNvPr>
          <p:cNvSpPr/>
          <p:nvPr/>
        </p:nvSpPr>
        <p:spPr>
          <a:xfrm>
            <a:off x="4798998" y="1596747"/>
            <a:ext cx="3900595" cy="2219651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112B8EC6-B3BD-F864-5ECC-4BE39C8F1228}"/>
              </a:ext>
            </a:extLst>
          </p:cNvPr>
          <p:cNvSpPr/>
          <p:nvPr/>
        </p:nvSpPr>
        <p:spPr>
          <a:xfrm>
            <a:off x="4320319" y="2448778"/>
            <a:ext cx="452761" cy="400110"/>
          </a:xfrm>
          <a:prstGeom prst="rightArrow">
            <a:avLst/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17340D9C-CDBF-A7D4-1A37-05D4CD842DCC}"/>
              </a:ext>
            </a:extLst>
          </p:cNvPr>
          <p:cNvSpPr/>
          <p:nvPr/>
        </p:nvSpPr>
        <p:spPr>
          <a:xfrm flipV="1">
            <a:off x="-1" y="1142798"/>
            <a:ext cx="87971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9A5B43-0DA3-062E-D5E8-E87CFA391ECB}"/>
              </a:ext>
            </a:extLst>
          </p:cNvPr>
          <p:cNvSpPr txBox="1"/>
          <p:nvPr/>
        </p:nvSpPr>
        <p:spPr>
          <a:xfrm>
            <a:off x="247441" y="3907590"/>
            <a:ext cx="8797101" cy="3997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만들어지는 가구 종류 중에 한 가지가 무작위로 완성됩니다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E97432-D53E-EB82-11AB-310F28570652}"/>
              </a:ext>
            </a:extLst>
          </p:cNvPr>
          <p:cNvSpPr txBox="1"/>
          <p:nvPr/>
        </p:nvSpPr>
        <p:spPr>
          <a:xfrm>
            <a:off x="276305" y="852101"/>
            <a:ext cx="840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‘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다이노의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둥지만들기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3154891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8503567-3EF4-8AFC-388C-4E84EC9DB150}"/>
              </a:ext>
            </a:extLst>
          </p:cNvPr>
          <p:cNvSpPr txBox="1"/>
          <p:nvPr/>
        </p:nvSpPr>
        <p:spPr>
          <a:xfrm>
            <a:off x="247441" y="3907590"/>
            <a:ext cx="8797101" cy="14200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상단의 두번째 버튼을 누르고 오른쪽 보유가구를 마우슨 왼쪽으로 누릅니다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계속 누른 상태에서 마우스로 가구를 이동하여 적당한 위치에 세면대를 배치합니다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세면대를 회전하거나 제거하려면 세면대를 클릭하고 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[</a:t>
            </a: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회전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] </a:t>
            </a: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또는 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[</a:t>
            </a: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보관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]</a:t>
            </a:r>
            <a:r>
              <a:rPr lang="ko-KR" altLang="en-US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을 클릭합니다</a:t>
            </a:r>
            <a:r>
              <a:rPr lang="en-US" altLang="ko-KR" sz="17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sz="17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24" name="화살표: 오른쪽 23">
            <a:extLst>
              <a:ext uri="{FF2B5EF4-FFF2-40B4-BE49-F238E27FC236}">
                <a16:creationId xmlns:a16="http://schemas.microsoft.com/office/drawing/2014/main" id="{112B8EC6-B3BD-F864-5ECC-4BE39C8F1228}"/>
              </a:ext>
            </a:extLst>
          </p:cNvPr>
          <p:cNvSpPr/>
          <p:nvPr/>
        </p:nvSpPr>
        <p:spPr>
          <a:xfrm>
            <a:off x="4320319" y="2448778"/>
            <a:ext cx="452761" cy="400110"/>
          </a:xfrm>
          <a:prstGeom prst="rightArrow">
            <a:avLst/>
          </a:prstGeom>
          <a:solidFill>
            <a:srgbClr val="FF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CBB61C6D-B2FC-A90E-5B31-6A06A9A0B8B5}"/>
              </a:ext>
            </a:extLst>
          </p:cNvPr>
          <p:cNvSpPr/>
          <p:nvPr/>
        </p:nvSpPr>
        <p:spPr>
          <a:xfrm flipV="1">
            <a:off x="-1" y="1142798"/>
            <a:ext cx="87971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7C58C2A-C32B-9F30-B090-7FBE6B6D87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8525" y="1617539"/>
            <a:ext cx="3557662" cy="2237083"/>
          </a:xfrm>
          <a:custGeom>
            <a:avLst/>
            <a:gdLst>
              <a:gd name="connsiteX0" fmla="*/ 79847 w 3557662"/>
              <a:gd name="connsiteY0" fmla="*/ 0 h 2237083"/>
              <a:gd name="connsiteX1" fmla="*/ 3438602 w 3557662"/>
              <a:gd name="connsiteY1" fmla="*/ 0 h 2237083"/>
              <a:gd name="connsiteX2" fmla="*/ 3497297 w 3557662"/>
              <a:gd name="connsiteY2" fmla="*/ 39573 h 2237083"/>
              <a:gd name="connsiteX3" fmla="*/ 3557662 w 3557662"/>
              <a:gd name="connsiteY3" fmla="*/ 185307 h 2237083"/>
              <a:gd name="connsiteX4" fmla="*/ 3557662 w 3557662"/>
              <a:gd name="connsiteY4" fmla="*/ 2030984 h 2237083"/>
              <a:gd name="connsiteX5" fmla="*/ 3351563 w 3557662"/>
              <a:gd name="connsiteY5" fmla="*/ 2237083 h 2237083"/>
              <a:gd name="connsiteX6" fmla="*/ 166886 w 3557662"/>
              <a:gd name="connsiteY6" fmla="*/ 2237083 h 2237083"/>
              <a:gd name="connsiteX7" fmla="*/ 21152 w 3557662"/>
              <a:gd name="connsiteY7" fmla="*/ 2176718 h 2237083"/>
              <a:gd name="connsiteX8" fmla="*/ 0 w 3557662"/>
              <a:gd name="connsiteY8" fmla="*/ 2145345 h 2237083"/>
              <a:gd name="connsiteX9" fmla="*/ 0 w 3557662"/>
              <a:gd name="connsiteY9" fmla="*/ 70946 h 2237083"/>
              <a:gd name="connsiteX10" fmla="*/ 21152 w 3557662"/>
              <a:gd name="connsiteY10" fmla="*/ 39573 h 223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57662" h="2237083">
                <a:moveTo>
                  <a:pt x="79847" y="0"/>
                </a:moveTo>
                <a:lnTo>
                  <a:pt x="3438602" y="0"/>
                </a:lnTo>
                <a:lnTo>
                  <a:pt x="3497297" y="39573"/>
                </a:lnTo>
                <a:cubicBezTo>
                  <a:pt x="3534594" y="76870"/>
                  <a:pt x="3557662" y="128395"/>
                  <a:pt x="3557662" y="185307"/>
                </a:cubicBezTo>
                <a:lnTo>
                  <a:pt x="3557662" y="2030984"/>
                </a:lnTo>
                <a:cubicBezTo>
                  <a:pt x="3557662" y="2144809"/>
                  <a:pt x="3465388" y="2237083"/>
                  <a:pt x="3351563" y="2237083"/>
                </a:cubicBezTo>
                <a:lnTo>
                  <a:pt x="166886" y="2237083"/>
                </a:lnTo>
                <a:cubicBezTo>
                  <a:pt x="109974" y="2237083"/>
                  <a:pt x="58449" y="2214015"/>
                  <a:pt x="21152" y="2176718"/>
                </a:cubicBezTo>
                <a:lnTo>
                  <a:pt x="0" y="2145345"/>
                </a:lnTo>
                <a:lnTo>
                  <a:pt x="0" y="70946"/>
                </a:lnTo>
                <a:lnTo>
                  <a:pt x="21152" y="39573"/>
                </a:ln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D7C90BF8-7B40-4A2D-DA5D-FF36900530FE}"/>
              </a:ext>
            </a:extLst>
          </p:cNvPr>
          <p:cNvSpPr/>
          <p:nvPr/>
        </p:nvSpPr>
        <p:spPr>
          <a:xfrm>
            <a:off x="579312" y="1596747"/>
            <a:ext cx="3596875" cy="2219651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41AA9F09-0D40-CD53-4526-F12B3AC527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7212" y="1643247"/>
            <a:ext cx="3557662" cy="2129954"/>
          </a:xfrm>
          <a:custGeom>
            <a:avLst/>
            <a:gdLst>
              <a:gd name="connsiteX0" fmla="*/ 79847 w 3557662"/>
              <a:gd name="connsiteY0" fmla="*/ 0 h 2237083"/>
              <a:gd name="connsiteX1" fmla="*/ 3438602 w 3557662"/>
              <a:gd name="connsiteY1" fmla="*/ 0 h 2237083"/>
              <a:gd name="connsiteX2" fmla="*/ 3497297 w 3557662"/>
              <a:gd name="connsiteY2" fmla="*/ 39573 h 2237083"/>
              <a:gd name="connsiteX3" fmla="*/ 3557662 w 3557662"/>
              <a:gd name="connsiteY3" fmla="*/ 185307 h 2237083"/>
              <a:gd name="connsiteX4" fmla="*/ 3557662 w 3557662"/>
              <a:gd name="connsiteY4" fmla="*/ 2030984 h 2237083"/>
              <a:gd name="connsiteX5" fmla="*/ 3351563 w 3557662"/>
              <a:gd name="connsiteY5" fmla="*/ 2237083 h 2237083"/>
              <a:gd name="connsiteX6" fmla="*/ 166886 w 3557662"/>
              <a:gd name="connsiteY6" fmla="*/ 2237083 h 2237083"/>
              <a:gd name="connsiteX7" fmla="*/ 21152 w 3557662"/>
              <a:gd name="connsiteY7" fmla="*/ 2176718 h 2237083"/>
              <a:gd name="connsiteX8" fmla="*/ 0 w 3557662"/>
              <a:gd name="connsiteY8" fmla="*/ 2145345 h 2237083"/>
              <a:gd name="connsiteX9" fmla="*/ 0 w 3557662"/>
              <a:gd name="connsiteY9" fmla="*/ 70946 h 2237083"/>
              <a:gd name="connsiteX10" fmla="*/ 21152 w 3557662"/>
              <a:gd name="connsiteY10" fmla="*/ 39573 h 223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57662" h="2237083">
                <a:moveTo>
                  <a:pt x="79847" y="0"/>
                </a:moveTo>
                <a:lnTo>
                  <a:pt x="3438602" y="0"/>
                </a:lnTo>
                <a:lnTo>
                  <a:pt x="3497297" y="39573"/>
                </a:lnTo>
                <a:cubicBezTo>
                  <a:pt x="3534594" y="76870"/>
                  <a:pt x="3557662" y="128395"/>
                  <a:pt x="3557662" y="185307"/>
                </a:cubicBezTo>
                <a:lnTo>
                  <a:pt x="3557662" y="2030984"/>
                </a:lnTo>
                <a:cubicBezTo>
                  <a:pt x="3557662" y="2144809"/>
                  <a:pt x="3465388" y="2237083"/>
                  <a:pt x="3351563" y="2237083"/>
                </a:cubicBezTo>
                <a:lnTo>
                  <a:pt x="166886" y="2237083"/>
                </a:lnTo>
                <a:cubicBezTo>
                  <a:pt x="109974" y="2237083"/>
                  <a:pt x="58449" y="2214015"/>
                  <a:pt x="21152" y="2176718"/>
                </a:cubicBezTo>
                <a:lnTo>
                  <a:pt x="0" y="2145345"/>
                </a:lnTo>
                <a:lnTo>
                  <a:pt x="0" y="70946"/>
                </a:lnTo>
                <a:lnTo>
                  <a:pt x="21152" y="39573"/>
                </a:lnTo>
                <a:close/>
              </a:path>
            </a:pathLst>
          </a:custGeom>
        </p:spPr>
      </p:pic>
      <p:sp>
        <p:nvSpPr>
          <p:cNvPr id="19" name="모서리가 둥근 직사각형 9">
            <a:extLst>
              <a:ext uri="{FF2B5EF4-FFF2-40B4-BE49-F238E27FC236}">
                <a16:creationId xmlns:a16="http://schemas.microsoft.com/office/drawing/2014/main" id="{FF234397-6FB4-7B36-01B1-074D7FD546C3}"/>
              </a:ext>
            </a:extLst>
          </p:cNvPr>
          <p:cNvSpPr/>
          <p:nvPr/>
        </p:nvSpPr>
        <p:spPr>
          <a:xfrm>
            <a:off x="4877999" y="1643247"/>
            <a:ext cx="3596875" cy="2145295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57F3F9-C7D4-6B0E-1035-53461E965BB2}"/>
              </a:ext>
            </a:extLst>
          </p:cNvPr>
          <p:cNvSpPr txBox="1"/>
          <p:nvPr/>
        </p:nvSpPr>
        <p:spPr>
          <a:xfrm>
            <a:off x="276305" y="852101"/>
            <a:ext cx="840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‘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다이노의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둥지만들기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1574989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87E6CF6-ED8C-8856-D610-9BBABCA1FC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85645" y="1567060"/>
            <a:ext cx="3083768" cy="2279023"/>
          </a:xfrm>
          <a:custGeom>
            <a:avLst/>
            <a:gdLst>
              <a:gd name="connsiteX0" fmla="*/ 123763 w 3083768"/>
              <a:gd name="connsiteY0" fmla="*/ 0 h 2279023"/>
              <a:gd name="connsiteX1" fmla="*/ 2960005 w 3083768"/>
              <a:gd name="connsiteY1" fmla="*/ 0 h 2279023"/>
              <a:gd name="connsiteX2" fmla="*/ 3022318 w 3083768"/>
              <a:gd name="connsiteY2" fmla="*/ 42013 h 2279023"/>
              <a:gd name="connsiteX3" fmla="*/ 3083768 w 3083768"/>
              <a:gd name="connsiteY3" fmla="*/ 190366 h 2279023"/>
              <a:gd name="connsiteX4" fmla="*/ 3083768 w 3083768"/>
              <a:gd name="connsiteY4" fmla="*/ 2069220 h 2279023"/>
              <a:gd name="connsiteX5" fmla="*/ 2873965 w 3083768"/>
              <a:gd name="connsiteY5" fmla="*/ 2279023 h 2279023"/>
              <a:gd name="connsiteX6" fmla="*/ 209803 w 3083768"/>
              <a:gd name="connsiteY6" fmla="*/ 2279023 h 2279023"/>
              <a:gd name="connsiteX7" fmla="*/ 0 w 3083768"/>
              <a:gd name="connsiteY7" fmla="*/ 2069220 h 2279023"/>
              <a:gd name="connsiteX8" fmla="*/ 0 w 3083768"/>
              <a:gd name="connsiteY8" fmla="*/ 190366 h 2279023"/>
              <a:gd name="connsiteX9" fmla="*/ 61450 w 3083768"/>
              <a:gd name="connsiteY9" fmla="*/ 42013 h 2279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83768" h="2279023">
                <a:moveTo>
                  <a:pt x="123763" y="0"/>
                </a:moveTo>
                <a:lnTo>
                  <a:pt x="2960005" y="0"/>
                </a:lnTo>
                <a:lnTo>
                  <a:pt x="3022318" y="42013"/>
                </a:lnTo>
                <a:cubicBezTo>
                  <a:pt x="3060285" y="79980"/>
                  <a:pt x="3083768" y="132431"/>
                  <a:pt x="3083768" y="190366"/>
                </a:cubicBezTo>
                <a:lnTo>
                  <a:pt x="3083768" y="2069220"/>
                </a:lnTo>
                <a:cubicBezTo>
                  <a:pt x="3083768" y="2185091"/>
                  <a:pt x="2989836" y="2279023"/>
                  <a:pt x="2873965" y="2279023"/>
                </a:cubicBezTo>
                <a:lnTo>
                  <a:pt x="209803" y="2279023"/>
                </a:lnTo>
                <a:cubicBezTo>
                  <a:pt x="93932" y="2279023"/>
                  <a:pt x="0" y="2185091"/>
                  <a:pt x="0" y="2069220"/>
                </a:cubicBezTo>
                <a:lnTo>
                  <a:pt x="0" y="190366"/>
                </a:lnTo>
                <a:cubicBezTo>
                  <a:pt x="0" y="132431"/>
                  <a:pt x="23483" y="79980"/>
                  <a:pt x="61450" y="42013"/>
                </a:cubicBezTo>
                <a:close/>
              </a:path>
            </a:pathLst>
          </a:custGeom>
        </p:spPr>
      </p:pic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CBB61C6D-B2FC-A90E-5B31-6A06A9A0B8B5}"/>
              </a:ext>
            </a:extLst>
          </p:cNvPr>
          <p:cNvSpPr/>
          <p:nvPr/>
        </p:nvSpPr>
        <p:spPr>
          <a:xfrm flipV="1">
            <a:off x="-1" y="1142798"/>
            <a:ext cx="529562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2C4E0F-6091-8960-A438-8534BB0CD59A}"/>
              </a:ext>
            </a:extLst>
          </p:cNvPr>
          <p:cNvSpPr txBox="1"/>
          <p:nvPr/>
        </p:nvSpPr>
        <p:spPr>
          <a:xfrm>
            <a:off x="276306" y="852101"/>
            <a:ext cx="4841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TIP.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공간이 너무 넓다고요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B3D7A7BF-490B-6489-1FE6-34565BC2D470}"/>
              </a:ext>
            </a:extLst>
          </p:cNvPr>
          <p:cNvSpPr/>
          <p:nvPr/>
        </p:nvSpPr>
        <p:spPr>
          <a:xfrm>
            <a:off x="849374" y="1547623"/>
            <a:ext cx="3120039" cy="2298460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E1771C1-B735-B3B4-285F-673DBDF31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6547" y="1587618"/>
            <a:ext cx="3083768" cy="2237907"/>
          </a:xfrm>
          <a:custGeom>
            <a:avLst/>
            <a:gdLst>
              <a:gd name="connsiteX0" fmla="*/ 123763 w 3083768"/>
              <a:gd name="connsiteY0" fmla="*/ 0 h 2279023"/>
              <a:gd name="connsiteX1" fmla="*/ 2960005 w 3083768"/>
              <a:gd name="connsiteY1" fmla="*/ 0 h 2279023"/>
              <a:gd name="connsiteX2" fmla="*/ 3022318 w 3083768"/>
              <a:gd name="connsiteY2" fmla="*/ 42013 h 2279023"/>
              <a:gd name="connsiteX3" fmla="*/ 3083768 w 3083768"/>
              <a:gd name="connsiteY3" fmla="*/ 190366 h 2279023"/>
              <a:gd name="connsiteX4" fmla="*/ 3083768 w 3083768"/>
              <a:gd name="connsiteY4" fmla="*/ 2069220 h 2279023"/>
              <a:gd name="connsiteX5" fmla="*/ 2873965 w 3083768"/>
              <a:gd name="connsiteY5" fmla="*/ 2279023 h 2279023"/>
              <a:gd name="connsiteX6" fmla="*/ 209803 w 3083768"/>
              <a:gd name="connsiteY6" fmla="*/ 2279023 h 2279023"/>
              <a:gd name="connsiteX7" fmla="*/ 0 w 3083768"/>
              <a:gd name="connsiteY7" fmla="*/ 2069220 h 2279023"/>
              <a:gd name="connsiteX8" fmla="*/ 0 w 3083768"/>
              <a:gd name="connsiteY8" fmla="*/ 190366 h 2279023"/>
              <a:gd name="connsiteX9" fmla="*/ 61450 w 3083768"/>
              <a:gd name="connsiteY9" fmla="*/ 42013 h 2279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83768" h="2279023">
                <a:moveTo>
                  <a:pt x="123763" y="0"/>
                </a:moveTo>
                <a:lnTo>
                  <a:pt x="2960005" y="0"/>
                </a:lnTo>
                <a:lnTo>
                  <a:pt x="3022318" y="42013"/>
                </a:lnTo>
                <a:cubicBezTo>
                  <a:pt x="3060285" y="79980"/>
                  <a:pt x="3083768" y="132431"/>
                  <a:pt x="3083768" y="190366"/>
                </a:cubicBezTo>
                <a:lnTo>
                  <a:pt x="3083768" y="2069220"/>
                </a:lnTo>
                <a:cubicBezTo>
                  <a:pt x="3083768" y="2185091"/>
                  <a:pt x="2989836" y="2279023"/>
                  <a:pt x="2873965" y="2279023"/>
                </a:cubicBezTo>
                <a:lnTo>
                  <a:pt x="209803" y="2279023"/>
                </a:lnTo>
                <a:cubicBezTo>
                  <a:pt x="93932" y="2279023"/>
                  <a:pt x="0" y="2185091"/>
                  <a:pt x="0" y="2069220"/>
                </a:cubicBezTo>
                <a:lnTo>
                  <a:pt x="0" y="190366"/>
                </a:lnTo>
                <a:cubicBezTo>
                  <a:pt x="0" y="132431"/>
                  <a:pt x="23483" y="79980"/>
                  <a:pt x="61450" y="42013"/>
                </a:cubicBezTo>
                <a:close/>
              </a:path>
            </a:pathLst>
          </a:custGeom>
        </p:spPr>
      </p:pic>
      <p:sp>
        <p:nvSpPr>
          <p:cNvPr id="10" name="모서리가 둥근 직사각형 9">
            <a:extLst>
              <a:ext uri="{FF2B5EF4-FFF2-40B4-BE49-F238E27FC236}">
                <a16:creationId xmlns:a16="http://schemas.microsoft.com/office/drawing/2014/main" id="{BCCDDB34-E66E-3E3F-337F-6765115C3BB8}"/>
              </a:ext>
            </a:extLst>
          </p:cNvPr>
          <p:cNvSpPr/>
          <p:nvPr/>
        </p:nvSpPr>
        <p:spPr>
          <a:xfrm>
            <a:off x="4920276" y="1547623"/>
            <a:ext cx="3120039" cy="2298460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5084DC-52B2-FE0D-EB74-C42EF4D8A701}"/>
              </a:ext>
            </a:extLst>
          </p:cNvPr>
          <p:cNvSpPr txBox="1"/>
          <p:nvPr/>
        </p:nvSpPr>
        <p:spPr>
          <a:xfrm>
            <a:off x="885645" y="3904754"/>
            <a:ext cx="3083769" cy="300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공간을 제한하지 않은 경우</a:t>
            </a:r>
            <a:endParaRPr lang="ko-KR" altLang="en-US" b="1" dirty="0">
              <a:ea typeface="나눔고딕" panose="020D0604000000000000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9FEEFD-0C27-3136-1E78-FC7D48578705}"/>
              </a:ext>
            </a:extLst>
          </p:cNvPr>
          <p:cNvSpPr txBox="1"/>
          <p:nvPr/>
        </p:nvSpPr>
        <p:spPr>
          <a:xfrm>
            <a:off x="4956546" y="3904754"/>
            <a:ext cx="3083769" cy="300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공간을 제한한 경우</a:t>
            </a:r>
            <a:endParaRPr lang="ko-KR" altLang="en-US" b="1" dirty="0">
              <a:ea typeface="나눔고딕" panose="020D0604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BC4774-F26E-5235-B4B9-A718DC7B0E27}"/>
              </a:ext>
            </a:extLst>
          </p:cNvPr>
          <p:cNvSpPr txBox="1"/>
          <p:nvPr/>
        </p:nvSpPr>
        <p:spPr>
          <a:xfrm>
            <a:off x="595338" y="4298133"/>
            <a:ext cx="7953324" cy="461665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rtlCol="0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 marL="0" indent="0" algn="ctr">
              <a:buNone/>
            </a:pPr>
            <a:r>
              <a:rPr lang="ko-KR" altLang="en-US" sz="2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오른쪽 그림처럼 공간을 좁히고 </a:t>
            </a:r>
            <a:r>
              <a:rPr lang="ko-KR" altLang="en-US" sz="2400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아기자기하게 꾸며보세요</a:t>
            </a:r>
            <a:r>
              <a:rPr lang="en-US" altLang="ko-KR" sz="2400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!</a:t>
            </a:r>
            <a:endParaRPr sz="2400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4" name="TextBox 3">
            <a:extLst>
              <a:ext uri="{FF2B5EF4-FFF2-40B4-BE49-F238E27FC236}">
                <a16:creationId xmlns:a16="http://schemas.microsoft.com/office/drawing/2014/main" id="{EB76DE68-3338-9B63-2706-3499AEEA09EE}"/>
              </a:ext>
            </a:extLst>
          </p:cNvPr>
          <p:cNvSpPr txBox="1"/>
          <p:nvPr/>
        </p:nvSpPr>
        <p:spPr>
          <a:xfrm>
            <a:off x="4091754" y="2273856"/>
            <a:ext cx="1082835" cy="865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 b="1"/>
            </a:lvl1pPr>
          </a:lstStyle>
          <a:p>
            <a:pPr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3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VS</a:t>
            </a:r>
          </a:p>
        </p:txBody>
      </p:sp>
    </p:spTree>
    <p:extLst>
      <p:ext uri="{BB962C8B-B14F-4D97-AF65-F5344CB8AC3E}">
        <p14:creationId xmlns:p14="http://schemas.microsoft.com/office/powerpoint/2010/main" val="1159545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" r="580"/>
          <a:stretch/>
        </p:blipFill>
        <p:spPr>
          <a:xfrm>
            <a:off x="1653190" y="1551149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1653190" y="1534652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C19AB9F8-9610-A037-2A82-F9A4C5F2AEFC}"/>
              </a:ext>
            </a:extLst>
          </p:cNvPr>
          <p:cNvSpPr/>
          <p:nvPr/>
        </p:nvSpPr>
        <p:spPr>
          <a:xfrm flipV="1">
            <a:off x="0" y="1142798"/>
            <a:ext cx="3479983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57B489-BC42-9B85-CAC3-97976E829D2F}"/>
              </a:ext>
            </a:extLst>
          </p:cNvPr>
          <p:cNvSpPr txBox="1"/>
          <p:nvPr/>
        </p:nvSpPr>
        <p:spPr>
          <a:xfrm>
            <a:off x="276306" y="852101"/>
            <a:ext cx="308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함께 꾸며봅시다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.</a:t>
            </a: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2C407295-4634-34B1-5ED5-36011B1A7DEE}"/>
              </a:ext>
            </a:extLst>
          </p:cNvPr>
          <p:cNvSpPr/>
          <p:nvPr/>
        </p:nvSpPr>
        <p:spPr>
          <a:xfrm>
            <a:off x="1467643" y="1809810"/>
            <a:ext cx="1065320" cy="1047566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0812063A-EEB0-D68F-67B0-E58624ED63F0}"/>
              </a:ext>
            </a:extLst>
          </p:cNvPr>
          <p:cNvSpPr/>
          <p:nvPr/>
        </p:nvSpPr>
        <p:spPr>
          <a:xfrm>
            <a:off x="1538190" y="3384821"/>
            <a:ext cx="1065320" cy="1047566"/>
          </a:xfrm>
          <a:prstGeom prst="ellips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E25AC31E-1235-0C7C-E511-F495E23CE5B7}"/>
              </a:ext>
            </a:extLst>
          </p:cNvPr>
          <p:cNvSpPr txBox="1"/>
          <p:nvPr/>
        </p:nvSpPr>
        <p:spPr>
          <a:xfrm>
            <a:off x="855377" y="4492656"/>
            <a:ext cx="7433246" cy="461665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rtlCol="0">
            <a:spAutoFit/>
          </a:bodyPr>
          <a:lstStyle>
            <a:defPPr>
              <a:defRPr lang="ko-KR"/>
            </a:defPPr>
            <a:lvl1pPr indent="0" latinLnBrk="0">
              <a:buFontTx/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 algn="ctr"/>
            <a:r>
              <a:rPr lang="ko-KR" altLang="en-US" sz="2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여러분의 공간에 에어컨과 화분을 만들어서 꾸며봅시다</a:t>
            </a:r>
            <a:r>
              <a:rPr lang="en-US" altLang="ko-KR" sz="2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9173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C19AB9F8-9610-A037-2A82-F9A4C5F2AEFC}"/>
              </a:ext>
            </a:extLst>
          </p:cNvPr>
          <p:cNvSpPr/>
          <p:nvPr/>
        </p:nvSpPr>
        <p:spPr>
          <a:xfrm flipV="1">
            <a:off x="0" y="1142798"/>
            <a:ext cx="3479983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57B489-BC42-9B85-CAC3-97976E829D2F}"/>
              </a:ext>
            </a:extLst>
          </p:cNvPr>
          <p:cNvSpPr txBox="1"/>
          <p:nvPr/>
        </p:nvSpPr>
        <p:spPr>
          <a:xfrm>
            <a:off x="276306" y="852101"/>
            <a:ext cx="308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함께 꾸며봅시다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.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6653D783-0236-2FCF-2705-C33C8376B994}"/>
              </a:ext>
            </a:extLst>
          </p:cNvPr>
          <p:cNvGrpSpPr/>
          <p:nvPr/>
        </p:nvGrpSpPr>
        <p:grpSpPr>
          <a:xfrm>
            <a:off x="1900869" y="1506303"/>
            <a:ext cx="5636207" cy="2789637"/>
            <a:chOff x="1034926" y="1420373"/>
            <a:chExt cx="6753927" cy="3342852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F8F640DF-5FF1-D203-2715-BFEC536FBE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7816" y="1433805"/>
              <a:ext cx="3216853" cy="3329420"/>
            </a:xfrm>
            <a:custGeom>
              <a:avLst/>
              <a:gdLst>
                <a:gd name="connsiteX0" fmla="*/ 84476 w 3216853"/>
                <a:gd name="connsiteY0" fmla="*/ 0 h 3329420"/>
                <a:gd name="connsiteX1" fmla="*/ 3086225 w 3216853"/>
                <a:gd name="connsiteY1" fmla="*/ 0 h 3329420"/>
                <a:gd name="connsiteX2" fmla="*/ 3129616 w 3216853"/>
                <a:gd name="connsiteY2" fmla="*/ 35801 h 3329420"/>
                <a:gd name="connsiteX3" fmla="*/ 3216853 w 3216853"/>
                <a:gd name="connsiteY3" fmla="*/ 246410 h 3329420"/>
                <a:gd name="connsiteX4" fmla="*/ 3216853 w 3216853"/>
                <a:gd name="connsiteY4" fmla="*/ 3031573 h 3329420"/>
                <a:gd name="connsiteX5" fmla="*/ 2919006 w 3216853"/>
                <a:gd name="connsiteY5" fmla="*/ 3329420 h 3329420"/>
                <a:gd name="connsiteX6" fmla="*/ 251695 w 3216853"/>
                <a:gd name="connsiteY6" fmla="*/ 3329420 h 3329420"/>
                <a:gd name="connsiteX7" fmla="*/ 4716 w 3216853"/>
                <a:gd name="connsiteY7" fmla="*/ 3198102 h 3329420"/>
                <a:gd name="connsiteX8" fmla="*/ 0 w 3216853"/>
                <a:gd name="connsiteY8" fmla="*/ 3189414 h 3329420"/>
                <a:gd name="connsiteX9" fmla="*/ 0 w 3216853"/>
                <a:gd name="connsiteY9" fmla="*/ 88569 h 3329420"/>
                <a:gd name="connsiteX10" fmla="*/ 4716 w 3216853"/>
                <a:gd name="connsiteY10" fmla="*/ 79881 h 3329420"/>
                <a:gd name="connsiteX11" fmla="*/ 41086 w 3216853"/>
                <a:gd name="connsiteY11" fmla="*/ 35801 h 3329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16853" h="3329420">
                  <a:moveTo>
                    <a:pt x="84476" y="0"/>
                  </a:moveTo>
                  <a:lnTo>
                    <a:pt x="3086225" y="0"/>
                  </a:lnTo>
                  <a:lnTo>
                    <a:pt x="3129616" y="35801"/>
                  </a:lnTo>
                  <a:cubicBezTo>
                    <a:pt x="3183516" y="89700"/>
                    <a:pt x="3216853" y="164162"/>
                    <a:pt x="3216853" y="246410"/>
                  </a:cubicBezTo>
                  <a:lnTo>
                    <a:pt x="3216853" y="3031573"/>
                  </a:lnTo>
                  <a:cubicBezTo>
                    <a:pt x="3216853" y="3196069"/>
                    <a:pt x="3083502" y="3329420"/>
                    <a:pt x="2919006" y="3329420"/>
                  </a:cubicBezTo>
                  <a:lnTo>
                    <a:pt x="251695" y="3329420"/>
                  </a:lnTo>
                  <a:cubicBezTo>
                    <a:pt x="148885" y="3329420"/>
                    <a:pt x="58241" y="3277330"/>
                    <a:pt x="4716" y="3198102"/>
                  </a:cubicBezTo>
                  <a:lnTo>
                    <a:pt x="0" y="3189414"/>
                  </a:lnTo>
                  <a:lnTo>
                    <a:pt x="0" y="88569"/>
                  </a:lnTo>
                  <a:lnTo>
                    <a:pt x="4716" y="79881"/>
                  </a:lnTo>
                  <a:cubicBezTo>
                    <a:pt x="15421" y="64036"/>
                    <a:pt x="27611" y="49276"/>
                    <a:pt x="41086" y="35801"/>
                  </a:cubicBez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모서리가 둥근 직사각형 9">
              <a:extLst>
                <a:ext uri="{FF2B5EF4-FFF2-40B4-BE49-F238E27FC236}">
                  <a16:creationId xmlns:a16="http://schemas.microsoft.com/office/drawing/2014/main" id="{791AF659-AA6D-5D13-7B0E-973FB821E192}"/>
                </a:ext>
              </a:extLst>
            </p:cNvPr>
            <p:cNvSpPr/>
            <p:nvPr/>
          </p:nvSpPr>
          <p:spPr>
            <a:xfrm>
              <a:off x="1034926" y="1420373"/>
              <a:ext cx="3249743" cy="3342852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EA76275E-8CA2-D156-6385-3BA13E8D7F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572000" y="1434625"/>
              <a:ext cx="3216853" cy="3327779"/>
            </a:xfrm>
            <a:custGeom>
              <a:avLst/>
              <a:gdLst>
                <a:gd name="connsiteX0" fmla="*/ 84476 w 3216853"/>
                <a:gd name="connsiteY0" fmla="*/ 0 h 3329420"/>
                <a:gd name="connsiteX1" fmla="*/ 3086225 w 3216853"/>
                <a:gd name="connsiteY1" fmla="*/ 0 h 3329420"/>
                <a:gd name="connsiteX2" fmla="*/ 3129616 w 3216853"/>
                <a:gd name="connsiteY2" fmla="*/ 35801 h 3329420"/>
                <a:gd name="connsiteX3" fmla="*/ 3216853 w 3216853"/>
                <a:gd name="connsiteY3" fmla="*/ 246410 h 3329420"/>
                <a:gd name="connsiteX4" fmla="*/ 3216853 w 3216853"/>
                <a:gd name="connsiteY4" fmla="*/ 3031573 h 3329420"/>
                <a:gd name="connsiteX5" fmla="*/ 2919006 w 3216853"/>
                <a:gd name="connsiteY5" fmla="*/ 3329420 h 3329420"/>
                <a:gd name="connsiteX6" fmla="*/ 251695 w 3216853"/>
                <a:gd name="connsiteY6" fmla="*/ 3329420 h 3329420"/>
                <a:gd name="connsiteX7" fmla="*/ 4716 w 3216853"/>
                <a:gd name="connsiteY7" fmla="*/ 3198102 h 3329420"/>
                <a:gd name="connsiteX8" fmla="*/ 0 w 3216853"/>
                <a:gd name="connsiteY8" fmla="*/ 3189414 h 3329420"/>
                <a:gd name="connsiteX9" fmla="*/ 0 w 3216853"/>
                <a:gd name="connsiteY9" fmla="*/ 88569 h 3329420"/>
                <a:gd name="connsiteX10" fmla="*/ 4716 w 3216853"/>
                <a:gd name="connsiteY10" fmla="*/ 79881 h 3329420"/>
                <a:gd name="connsiteX11" fmla="*/ 41086 w 3216853"/>
                <a:gd name="connsiteY11" fmla="*/ 35801 h 3329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16853" h="3329420">
                  <a:moveTo>
                    <a:pt x="84476" y="0"/>
                  </a:moveTo>
                  <a:lnTo>
                    <a:pt x="3086225" y="0"/>
                  </a:lnTo>
                  <a:lnTo>
                    <a:pt x="3129616" y="35801"/>
                  </a:lnTo>
                  <a:cubicBezTo>
                    <a:pt x="3183516" y="89700"/>
                    <a:pt x="3216853" y="164162"/>
                    <a:pt x="3216853" y="246410"/>
                  </a:cubicBezTo>
                  <a:lnTo>
                    <a:pt x="3216853" y="3031573"/>
                  </a:lnTo>
                  <a:cubicBezTo>
                    <a:pt x="3216853" y="3196069"/>
                    <a:pt x="3083502" y="3329420"/>
                    <a:pt x="2919006" y="3329420"/>
                  </a:cubicBezTo>
                  <a:lnTo>
                    <a:pt x="251695" y="3329420"/>
                  </a:lnTo>
                  <a:cubicBezTo>
                    <a:pt x="148885" y="3329420"/>
                    <a:pt x="58241" y="3277330"/>
                    <a:pt x="4716" y="3198102"/>
                  </a:cubicBezTo>
                  <a:lnTo>
                    <a:pt x="0" y="3189414"/>
                  </a:lnTo>
                  <a:lnTo>
                    <a:pt x="0" y="88569"/>
                  </a:lnTo>
                  <a:lnTo>
                    <a:pt x="4716" y="79881"/>
                  </a:lnTo>
                  <a:cubicBezTo>
                    <a:pt x="15421" y="64036"/>
                    <a:pt x="27611" y="49276"/>
                    <a:pt x="41086" y="35801"/>
                  </a:cubicBez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모서리가 둥근 직사각형 9">
              <a:extLst>
                <a:ext uri="{FF2B5EF4-FFF2-40B4-BE49-F238E27FC236}">
                  <a16:creationId xmlns:a16="http://schemas.microsoft.com/office/drawing/2014/main" id="{CF78E5A6-E0E8-6E99-5331-AC54BA2045CB}"/>
                </a:ext>
              </a:extLst>
            </p:cNvPr>
            <p:cNvSpPr/>
            <p:nvPr/>
          </p:nvSpPr>
          <p:spPr>
            <a:xfrm>
              <a:off x="4539110" y="1420373"/>
              <a:ext cx="3249743" cy="3342852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5" name="TextBox 6">
            <a:extLst>
              <a:ext uri="{FF2B5EF4-FFF2-40B4-BE49-F238E27FC236}">
                <a16:creationId xmlns:a16="http://schemas.microsoft.com/office/drawing/2014/main" id="{B3C15EAA-91CD-EB87-D79A-1AC33AE938F7}"/>
              </a:ext>
            </a:extLst>
          </p:cNvPr>
          <p:cNvSpPr txBox="1"/>
          <p:nvPr/>
        </p:nvSpPr>
        <p:spPr>
          <a:xfrm>
            <a:off x="1" y="4502338"/>
            <a:ext cx="9143999" cy="461665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rtlCol="0">
            <a:spAutoFit/>
          </a:bodyPr>
          <a:lstStyle>
            <a:defPPr>
              <a:defRPr lang="ko-KR"/>
            </a:defPPr>
            <a:lvl1pPr indent="0" latinLnBrk="0">
              <a:buFontTx/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 algn="ctr"/>
            <a:r>
              <a:rPr lang="ko-KR" altLang="en-US" sz="2400" dirty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삼각형 조각</a:t>
            </a:r>
            <a:r>
              <a:rPr lang="ko-KR" altLang="en-US" sz="2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이 부족하다고요</a:t>
            </a:r>
            <a:r>
              <a:rPr lang="en-US" altLang="ko-KR" sz="2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20610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>
            <a:extLst>
              <a:ext uri="{FF2B5EF4-FFF2-40B4-BE49-F238E27FC236}">
                <a16:creationId xmlns:a16="http://schemas.microsoft.com/office/drawing/2014/main" id="{5DD94D3E-45A2-2D1F-524F-01F7113D230F}"/>
              </a:ext>
            </a:extLst>
          </p:cNvPr>
          <p:cNvSpPr txBox="1"/>
          <p:nvPr/>
        </p:nvSpPr>
        <p:spPr>
          <a:xfrm>
            <a:off x="1116889" y="2391137"/>
            <a:ext cx="3950911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 b="1"/>
            </a:lvl1pPr>
          </a:lstStyle>
          <a:p>
            <a:r>
              <a:rPr lang="ko-KR" altLang="en-US" sz="2800" dirty="0">
                <a:ea typeface="나눔고딕" panose="020D0604000000000000" pitchFamily="50" charset="-127"/>
              </a:rPr>
              <a:t>이처럼 </a:t>
            </a:r>
            <a:r>
              <a:rPr lang="ko-KR" altLang="en-US" sz="2800" dirty="0">
                <a:solidFill>
                  <a:srgbClr val="C00000"/>
                </a:solidFill>
                <a:ea typeface="나눔고딕" panose="020D0604000000000000" pitchFamily="50" charset="-127"/>
              </a:rPr>
              <a:t>블록이 부족</a:t>
            </a:r>
            <a:r>
              <a:rPr lang="ko-KR" altLang="en-US" sz="2800" dirty="0">
                <a:ea typeface="나눔고딕" panose="020D0604000000000000" pitchFamily="50" charset="-127"/>
              </a:rPr>
              <a:t>할 때 </a:t>
            </a:r>
            <a:br>
              <a:rPr lang="en-US" altLang="ko-KR" sz="2800" dirty="0">
                <a:ea typeface="나눔고딕" panose="020D0604000000000000" pitchFamily="50" charset="-127"/>
              </a:rPr>
            </a:br>
            <a:r>
              <a:rPr lang="ko-KR" altLang="en-US" sz="2800" dirty="0">
                <a:ea typeface="나눔고딕" panose="020D0604000000000000" pitchFamily="50" charset="-127"/>
              </a:rPr>
              <a:t>어떻게 해야 할까요</a:t>
            </a:r>
            <a:r>
              <a:rPr lang="en-US" altLang="ko-KR" sz="2800" dirty="0">
                <a:ea typeface="나눔고딕" panose="020D0604000000000000" pitchFamily="50" charset="-127"/>
              </a:rPr>
              <a:t>?</a:t>
            </a:r>
            <a:endParaRPr sz="28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93FA647-A602-A48A-554B-12B94BA042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CFC"/>
              </a:clrFrom>
              <a:clrTo>
                <a:srgbClr val="FE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4699" y="1123950"/>
            <a:ext cx="2206550" cy="3387834"/>
          </a:xfrm>
          <a:prstGeom prst="rect">
            <a:avLst/>
          </a:prstGeom>
        </p:spPr>
      </p:pic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A2F33BCE-0083-BE10-397F-CE7B1A5D8F86}"/>
              </a:ext>
            </a:extLst>
          </p:cNvPr>
          <p:cNvSpPr/>
          <p:nvPr/>
        </p:nvSpPr>
        <p:spPr>
          <a:xfrm flipV="1">
            <a:off x="0" y="1142798"/>
            <a:ext cx="3479983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855577-127B-833B-C1F5-E63DE021E1D7}"/>
              </a:ext>
            </a:extLst>
          </p:cNvPr>
          <p:cNvSpPr txBox="1"/>
          <p:nvPr/>
        </p:nvSpPr>
        <p:spPr>
          <a:xfrm>
            <a:off x="276306" y="852101"/>
            <a:ext cx="308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함께 꾸며봅시다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7192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DA5BD7E-9B77-08C2-27F5-2F27D190B4DF}"/>
              </a:ext>
            </a:extLst>
          </p:cNvPr>
          <p:cNvSpPr txBox="1"/>
          <p:nvPr/>
        </p:nvSpPr>
        <p:spPr>
          <a:xfrm>
            <a:off x="250824" y="2297073"/>
            <a:ext cx="3101009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본 화면 상단 세 번째 버튼을 클릭합니다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1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스테이지부터 차례대로 선택합니다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D5066834-DC88-6B83-BAD8-8365ED4D0971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7E1B3B-FF9E-FA6D-6F6B-64BBCC86D92C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문제를 풀어서 블록을 획득해봅시다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.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843A17E9-7F2F-AB65-A5E1-A5AB337BEC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171453" y="1795298"/>
            <a:ext cx="5495340" cy="2770882"/>
          </a:xfrm>
          <a:custGeom>
            <a:avLst/>
            <a:gdLst>
              <a:gd name="connsiteX0" fmla="*/ 252925 w 5495340"/>
              <a:gd name="connsiteY0" fmla="*/ 0 h 2770882"/>
              <a:gd name="connsiteX1" fmla="*/ 5242414 w 5495340"/>
              <a:gd name="connsiteY1" fmla="*/ 0 h 2770882"/>
              <a:gd name="connsiteX2" fmla="*/ 5495340 w 5495340"/>
              <a:gd name="connsiteY2" fmla="*/ 252926 h 2770882"/>
              <a:gd name="connsiteX3" fmla="*/ 5495340 w 5495340"/>
              <a:gd name="connsiteY3" fmla="*/ 2517956 h 2770882"/>
              <a:gd name="connsiteX4" fmla="*/ 5242414 w 5495340"/>
              <a:gd name="connsiteY4" fmla="*/ 2770882 h 2770882"/>
              <a:gd name="connsiteX5" fmla="*/ 252925 w 5495340"/>
              <a:gd name="connsiteY5" fmla="*/ 2770882 h 2770882"/>
              <a:gd name="connsiteX6" fmla="*/ 19875 w 5495340"/>
              <a:gd name="connsiteY6" fmla="*/ 2616406 h 2770882"/>
              <a:gd name="connsiteX7" fmla="*/ 0 w 5495340"/>
              <a:gd name="connsiteY7" fmla="*/ 2517961 h 2770882"/>
              <a:gd name="connsiteX8" fmla="*/ 0 w 5495340"/>
              <a:gd name="connsiteY8" fmla="*/ 252921 h 2770882"/>
              <a:gd name="connsiteX9" fmla="*/ 19875 w 5495340"/>
              <a:gd name="connsiteY9" fmla="*/ 154476 h 2770882"/>
              <a:gd name="connsiteX10" fmla="*/ 252925 w 5495340"/>
              <a:gd name="connsiteY10" fmla="*/ 0 h 277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95340" h="2770882">
                <a:moveTo>
                  <a:pt x="252925" y="0"/>
                </a:moveTo>
                <a:lnTo>
                  <a:pt x="5242414" y="0"/>
                </a:lnTo>
                <a:cubicBezTo>
                  <a:pt x="5382101" y="0"/>
                  <a:pt x="5495340" y="113239"/>
                  <a:pt x="5495340" y="252926"/>
                </a:cubicBezTo>
                <a:lnTo>
                  <a:pt x="5495340" y="2517956"/>
                </a:lnTo>
                <a:cubicBezTo>
                  <a:pt x="5495340" y="2657643"/>
                  <a:pt x="5382101" y="2770882"/>
                  <a:pt x="5242414" y="2770882"/>
                </a:cubicBezTo>
                <a:lnTo>
                  <a:pt x="252925" y="2770882"/>
                </a:lnTo>
                <a:cubicBezTo>
                  <a:pt x="148160" y="2770882"/>
                  <a:pt x="58272" y="2707185"/>
                  <a:pt x="19875" y="2616406"/>
                </a:cubicBezTo>
                <a:lnTo>
                  <a:pt x="0" y="2517961"/>
                </a:lnTo>
                <a:lnTo>
                  <a:pt x="0" y="252921"/>
                </a:lnTo>
                <a:lnTo>
                  <a:pt x="19875" y="154476"/>
                </a:lnTo>
                <a:cubicBezTo>
                  <a:pt x="58272" y="63697"/>
                  <a:pt x="148160" y="0"/>
                  <a:pt x="25292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73138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B7ADBCA-E22F-FB55-A670-D2F2BDBAC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03171" y="1795298"/>
            <a:ext cx="5431904" cy="2770882"/>
          </a:xfrm>
          <a:custGeom>
            <a:avLst/>
            <a:gdLst>
              <a:gd name="connsiteX0" fmla="*/ 252925 w 5495340"/>
              <a:gd name="connsiteY0" fmla="*/ 0 h 2770882"/>
              <a:gd name="connsiteX1" fmla="*/ 5242414 w 5495340"/>
              <a:gd name="connsiteY1" fmla="*/ 0 h 2770882"/>
              <a:gd name="connsiteX2" fmla="*/ 5495340 w 5495340"/>
              <a:gd name="connsiteY2" fmla="*/ 252926 h 2770882"/>
              <a:gd name="connsiteX3" fmla="*/ 5495340 w 5495340"/>
              <a:gd name="connsiteY3" fmla="*/ 2517956 h 2770882"/>
              <a:gd name="connsiteX4" fmla="*/ 5242414 w 5495340"/>
              <a:gd name="connsiteY4" fmla="*/ 2770882 h 2770882"/>
              <a:gd name="connsiteX5" fmla="*/ 252925 w 5495340"/>
              <a:gd name="connsiteY5" fmla="*/ 2770882 h 2770882"/>
              <a:gd name="connsiteX6" fmla="*/ 19875 w 5495340"/>
              <a:gd name="connsiteY6" fmla="*/ 2616406 h 2770882"/>
              <a:gd name="connsiteX7" fmla="*/ 0 w 5495340"/>
              <a:gd name="connsiteY7" fmla="*/ 2517961 h 2770882"/>
              <a:gd name="connsiteX8" fmla="*/ 0 w 5495340"/>
              <a:gd name="connsiteY8" fmla="*/ 252921 h 2770882"/>
              <a:gd name="connsiteX9" fmla="*/ 19875 w 5495340"/>
              <a:gd name="connsiteY9" fmla="*/ 154476 h 2770882"/>
              <a:gd name="connsiteX10" fmla="*/ 252925 w 5495340"/>
              <a:gd name="connsiteY10" fmla="*/ 0 h 277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95340" h="2770882">
                <a:moveTo>
                  <a:pt x="252925" y="0"/>
                </a:moveTo>
                <a:lnTo>
                  <a:pt x="5242414" y="0"/>
                </a:lnTo>
                <a:cubicBezTo>
                  <a:pt x="5382101" y="0"/>
                  <a:pt x="5495340" y="113239"/>
                  <a:pt x="5495340" y="252926"/>
                </a:cubicBezTo>
                <a:lnTo>
                  <a:pt x="5495340" y="2517956"/>
                </a:lnTo>
                <a:cubicBezTo>
                  <a:pt x="5495340" y="2657643"/>
                  <a:pt x="5382101" y="2770882"/>
                  <a:pt x="5242414" y="2770882"/>
                </a:cubicBezTo>
                <a:lnTo>
                  <a:pt x="252925" y="2770882"/>
                </a:lnTo>
                <a:cubicBezTo>
                  <a:pt x="148160" y="2770882"/>
                  <a:pt x="58272" y="2707185"/>
                  <a:pt x="19875" y="2616406"/>
                </a:cubicBezTo>
                <a:lnTo>
                  <a:pt x="0" y="2517961"/>
                </a:lnTo>
                <a:lnTo>
                  <a:pt x="0" y="252921"/>
                </a:lnTo>
                <a:lnTo>
                  <a:pt x="19875" y="154476"/>
                </a:lnTo>
                <a:cubicBezTo>
                  <a:pt x="58272" y="63697"/>
                  <a:pt x="148160" y="0"/>
                  <a:pt x="252925" y="0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DC6676-C4CE-1DD5-E5BF-75BAEB68241A}"/>
              </a:ext>
            </a:extLst>
          </p:cNvPr>
          <p:cNvSpPr txBox="1"/>
          <p:nvPr/>
        </p:nvSpPr>
        <p:spPr>
          <a:xfrm>
            <a:off x="250824" y="2712571"/>
            <a:ext cx="310100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제한된 시간 내 문제를 해결해봅시다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7" name="자유형: 도형 6">
            <a:extLst>
              <a:ext uri="{FF2B5EF4-FFF2-40B4-BE49-F238E27FC236}">
                <a16:creationId xmlns:a16="http://schemas.microsoft.com/office/drawing/2014/main" id="{94599447-444B-69FE-C597-72CE091C1D43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EDDB2-B57B-5F3C-28C2-90D183109411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문제를 풀어서 블록을 획득해봅시다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1813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177F156-6FB4-020C-47B1-A958A66FD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5752" y="1795298"/>
            <a:ext cx="5126741" cy="2770882"/>
          </a:xfrm>
          <a:custGeom>
            <a:avLst/>
            <a:gdLst>
              <a:gd name="connsiteX0" fmla="*/ 252925 w 5495340"/>
              <a:gd name="connsiteY0" fmla="*/ 0 h 2770882"/>
              <a:gd name="connsiteX1" fmla="*/ 5242414 w 5495340"/>
              <a:gd name="connsiteY1" fmla="*/ 0 h 2770882"/>
              <a:gd name="connsiteX2" fmla="*/ 5495340 w 5495340"/>
              <a:gd name="connsiteY2" fmla="*/ 252926 h 2770882"/>
              <a:gd name="connsiteX3" fmla="*/ 5495340 w 5495340"/>
              <a:gd name="connsiteY3" fmla="*/ 2517956 h 2770882"/>
              <a:gd name="connsiteX4" fmla="*/ 5242414 w 5495340"/>
              <a:gd name="connsiteY4" fmla="*/ 2770882 h 2770882"/>
              <a:gd name="connsiteX5" fmla="*/ 252925 w 5495340"/>
              <a:gd name="connsiteY5" fmla="*/ 2770882 h 2770882"/>
              <a:gd name="connsiteX6" fmla="*/ 19875 w 5495340"/>
              <a:gd name="connsiteY6" fmla="*/ 2616406 h 2770882"/>
              <a:gd name="connsiteX7" fmla="*/ 0 w 5495340"/>
              <a:gd name="connsiteY7" fmla="*/ 2517961 h 2770882"/>
              <a:gd name="connsiteX8" fmla="*/ 0 w 5495340"/>
              <a:gd name="connsiteY8" fmla="*/ 252921 h 2770882"/>
              <a:gd name="connsiteX9" fmla="*/ 19875 w 5495340"/>
              <a:gd name="connsiteY9" fmla="*/ 154476 h 2770882"/>
              <a:gd name="connsiteX10" fmla="*/ 252925 w 5495340"/>
              <a:gd name="connsiteY10" fmla="*/ 0 h 277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95340" h="2770882">
                <a:moveTo>
                  <a:pt x="252925" y="0"/>
                </a:moveTo>
                <a:lnTo>
                  <a:pt x="5242414" y="0"/>
                </a:lnTo>
                <a:cubicBezTo>
                  <a:pt x="5382101" y="0"/>
                  <a:pt x="5495340" y="113239"/>
                  <a:pt x="5495340" y="252926"/>
                </a:cubicBezTo>
                <a:lnTo>
                  <a:pt x="5495340" y="2517956"/>
                </a:lnTo>
                <a:cubicBezTo>
                  <a:pt x="5495340" y="2657643"/>
                  <a:pt x="5382101" y="2770882"/>
                  <a:pt x="5242414" y="2770882"/>
                </a:cubicBezTo>
                <a:lnTo>
                  <a:pt x="252925" y="2770882"/>
                </a:lnTo>
                <a:cubicBezTo>
                  <a:pt x="148160" y="2770882"/>
                  <a:pt x="58272" y="2707185"/>
                  <a:pt x="19875" y="2616406"/>
                </a:cubicBezTo>
                <a:lnTo>
                  <a:pt x="0" y="2517961"/>
                </a:lnTo>
                <a:lnTo>
                  <a:pt x="0" y="252921"/>
                </a:lnTo>
                <a:lnTo>
                  <a:pt x="19875" y="154476"/>
                </a:lnTo>
                <a:cubicBezTo>
                  <a:pt x="58272" y="63697"/>
                  <a:pt x="148160" y="0"/>
                  <a:pt x="252925" y="0"/>
                </a:cubicBezTo>
                <a:close/>
              </a:path>
            </a:pathLst>
          </a:cu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9C6E96-5F03-8863-7462-D774EB25066E}"/>
              </a:ext>
            </a:extLst>
          </p:cNvPr>
          <p:cNvSpPr txBox="1"/>
          <p:nvPr/>
        </p:nvSpPr>
        <p:spPr>
          <a:xfrm>
            <a:off x="250824" y="2435572"/>
            <a:ext cx="310100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문제풀이가 끝나면 자신이 얻은 블록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획득 점수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정답 횟수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, </a:t>
            </a: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오답 횟수를 확인할 후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56015E02-CFED-4F60-6F2A-F3BC172816AF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C8E517-A4F1-C3D1-5CB7-9143C284A894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문제를 풀어서 블록을 획득해봅시다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2549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4512794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‘</a:t>
            </a:r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우리 집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’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을 공개합니다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!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99874043-76B7-C61A-0AB5-84C4DF5B43C8}"/>
              </a:ext>
            </a:extLst>
          </p:cNvPr>
          <p:cNvGrpSpPr/>
          <p:nvPr/>
        </p:nvGrpSpPr>
        <p:grpSpPr>
          <a:xfrm>
            <a:off x="329723" y="2519979"/>
            <a:ext cx="8648611" cy="2233134"/>
            <a:chOff x="495389" y="1626750"/>
            <a:chExt cx="9839746" cy="2540694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EB12502A-7755-9A4C-7948-BECA8B549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80" b="10880"/>
            <a:stretch/>
          </p:blipFill>
          <p:spPr>
            <a:xfrm>
              <a:off x="533306" y="1643247"/>
              <a:ext cx="4821968" cy="2523087"/>
            </a:xfrm>
            <a:custGeom>
              <a:avLst/>
              <a:gdLst>
                <a:gd name="connsiteX0" fmla="*/ 150246 w 5434935"/>
                <a:gd name="connsiteY0" fmla="*/ 0 h 2843821"/>
                <a:gd name="connsiteX1" fmla="*/ 5279523 w 5434935"/>
                <a:gd name="connsiteY1" fmla="*/ 0 h 2843821"/>
                <a:gd name="connsiteX2" fmla="*/ 5318733 w 5434935"/>
                <a:gd name="connsiteY2" fmla="*/ 21282 h 2843821"/>
                <a:gd name="connsiteX3" fmla="*/ 5434935 w 5434935"/>
                <a:gd name="connsiteY3" fmla="*/ 239832 h 2843821"/>
                <a:gd name="connsiteX4" fmla="*/ 5434935 w 5434935"/>
                <a:gd name="connsiteY4" fmla="*/ 2600104 h 2843821"/>
                <a:gd name="connsiteX5" fmla="*/ 5273963 w 5434935"/>
                <a:gd name="connsiteY5" fmla="*/ 2842954 h 2843821"/>
                <a:gd name="connsiteX6" fmla="*/ 5271170 w 5434935"/>
                <a:gd name="connsiteY6" fmla="*/ 2843821 h 2843821"/>
                <a:gd name="connsiteX7" fmla="*/ 158599 w 5434935"/>
                <a:gd name="connsiteY7" fmla="*/ 2843821 h 2843821"/>
                <a:gd name="connsiteX8" fmla="*/ 155806 w 5434935"/>
                <a:gd name="connsiteY8" fmla="*/ 2842954 h 2843821"/>
                <a:gd name="connsiteX9" fmla="*/ 15546 w 5434935"/>
                <a:gd name="connsiteY9" fmla="*/ 2702694 h 2843821"/>
                <a:gd name="connsiteX10" fmla="*/ 0 w 5434935"/>
                <a:gd name="connsiteY10" fmla="*/ 2625692 h 2843821"/>
                <a:gd name="connsiteX11" fmla="*/ 0 w 5434935"/>
                <a:gd name="connsiteY11" fmla="*/ 214244 h 2843821"/>
                <a:gd name="connsiteX12" fmla="*/ 15546 w 5434935"/>
                <a:gd name="connsiteY12" fmla="*/ 137242 h 2843821"/>
                <a:gd name="connsiteX13" fmla="*/ 111036 w 5434935"/>
                <a:gd name="connsiteY13" fmla="*/ 21282 h 284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34935" h="2843821">
                  <a:moveTo>
                    <a:pt x="150246" y="0"/>
                  </a:moveTo>
                  <a:lnTo>
                    <a:pt x="5279523" y="0"/>
                  </a:lnTo>
                  <a:lnTo>
                    <a:pt x="5318733" y="21282"/>
                  </a:lnTo>
                  <a:cubicBezTo>
                    <a:pt x="5388841" y="68646"/>
                    <a:pt x="5434935" y="148856"/>
                    <a:pt x="5434935" y="239832"/>
                  </a:cubicBezTo>
                  <a:lnTo>
                    <a:pt x="5434935" y="2600104"/>
                  </a:lnTo>
                  <a:cubicBezTo>
                    <a:pt x="5434935" y="2709275"/>
                    <a:pt x="5368559" y="2802943"/>
                    <a:pt x="5273963" y="2842954"/>
                  </a:cubicBezTo>
                  <a:lnTo>
                    <a:pt x="5271170" y="2843821"/>
                  </a:lnTo>
                  <a:lnTo>
                    <a:pt x="158599" y="2843821"/>
                  </a:lnTo>
                  <a:lnTo>
                    <a:pt x="155806" y="2842954"/>
                  </a:lnTo>
                  <a:cubicBezTo>
                    <a:pt x="92742" y="2816280"/>
                    <a:pt x="42220" y="2765759"/>
                    <a:pt x="15546" y="2702694"/>
                  </a:cubicBezTo>
                  <a:lnTo>
                    <a:pt x="0" y="2625692"/>
                  </a:lnTo>
                  <a:lnTo>
                    <a:pt x="0" y="214244"/>
                  </a:lnTo>
                  <a:lnTo>
                    <a:pt x="15546" y="137242"/>
                  </a:lnTo>
                  <a:cubicBezTo>
                    <a:pt x="35552" y="89944"/>
                    <a:pt x="68972" y="49701"/>
                    <a:pt x="111036" y="21282"/>
                  </a:cubicBezTo>
                  <a:close/>
                </a:path>
              </a:pathLst>
            </a:custGeom>
          </p:spPr>
        </p:pic>
        <p:sp>
          <p:nvSpPr>
            <p:cNvPr id="8" name="모서리가 둥근 직사각형 9">
              <a:extLst>
                <a:ext uri="{FF2B5EF4-FFF2-40B4-BE49-F238E27FC236}">
                  <a16:creationId xmlns:a16="http://schemas.microsoft.com/office/drawing/2014/main" id="{1F086099-300E-CB93-FCA7-8FAEB9B0C227}"/>
                </a:ext>
              </a:extLst>
            </p:cNvPr>
            <p:cNvSpPr/>
            <p:nvPr/>
          </p:nvSpPr>
          <p:spPr>
            <a:xfrm>
              <a:off x="495389" y="1626750"/>
              <a:ext cx="4826551" cy="2540694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3D994509-A441-40B4-09A0-4F589BF71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96" b="6396"/>
            <a:stretch/>
          </p:blipFill>
          <p:spPr>
            <a:xfrm>
              <a:off x="5513167" y="1643247"/>
              <a:ext cx="4821968" cy="2523087"/>
            </a:xfrm>
            <a:custGeom>
              <a:avLst/>
              <a:gdLst>
                <a:gd name="connsiteX0" fmla="*/ 150246 w 5434935"/>
                <a:gd name="connsiteY0" fmla="*/ 0 h 2843821"/>
                <a:gd name="connsiteX1" fmla="*/ 5279523 w 5434935"/>
                <a:gd name="connsiteY1" fmla="*/ 0 h 2843821"/>
                <a:gd name="connsiteX2" fmla="*/ 5318733 w 5434935"/>
                <a:gd name="connsiteY2" fmla="*/ 21282 h 2843821"/>
                <a:gd name="connsiteX3" fmla="*/ 5434935 w 5434935"/>
                <a:gd name="connsiteY3" fmla="*/ 239832 h 2843821"/>
                <a:gd name="connsiteX4" fmla="*/ 5434935 w 5434935"/>
                <a:gd name="connsiteY4" fmla="*/ 2600104 h 2843821"/>
                <a:gd name="connsiteX5" fmla="*/ 5273963 w 5434935"/>
                <a:gd name="connsiteY5" fmla="*/ 2842954 h 2843821"/>
                <a:gd name="connsiteX6" fmla="*/ 5271170 w 5434935"/>
                <a:gd name="connsiteY6" fmla="*/ 2843821 h 2843821"/>
                <a:gd name="connsiteX7" fmla="*/ 158599 w 5434935"/>
                <a:gd name="connsiteY7" fmla="*/ 2843821 h 2843821"/>
                <a:gd name="connsiteX8" fmla="*/ 155806 w 5434935"/>
                <a:gd name="connsiteY8" fmla="*/ 2842954 h 2843821"/>
                <a:gd name="connsiteX9" fmla="*/ 15546 w 5434935"/>
                <a:gd name="connsiteY9" fmla="*/ 2702694 h 2843821"/>
                <a:gd name="connsiteX10" fmla="*/ 0 w 5434935"/>
                <a:gd name="connsiteY10" fmla="*/ 2625692 h 2843821"/>
                <a:gd name="connsiteX11" fmla="*/ 0 w 5434935"/>
                <a:gd name="connsiteY11" fmla="*/ 214244 h 2843821"/>
                <a:gd name="connsiteX12" fmla="*/ 15546 w 5434935"/>
                <a:gd name="connsiteY12" fmla="*/ 137242 h 2843821"/>
                <a:gd name="connsiteX13" fmla="*/ 111036 w 5434935"/>
                <a:gd name="connsiteY13" fmla="*/ 21282 h 284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34935" h="2843821">
                  <a:moveTo>
                    <a:pt x="150246" y="0"/>
                  </a:moveTo>
                  <a:lnTo>
                    <a:pt x="5279523" y="0"/>
                  </a:lnTo>
                  <a:lnTo>
                    <a:pt x="5318733" y="21282"/>
                  </a:lnTo>
                  <a:cubicBezTo>
                    <a:pt x="5388841" y="68646"/>
                    <a:pt x="5434935" y="148856"/>
                    <a:pt x="5434935" y="239832"/>
                  </a:cubicBezTo>
                  <a:lnTo>
                    <a:pt x="5434935" y="2600104"/>
                  </a:lnTo>
                  <a:cubicBezTo>
                    <a:pt x="5434935" y="2709275"/>
                    <a:pt x="5368559" y="2802943"/>
                    <a:pt x="5273963" y="2842954"/>
                  </a:cubicBezTo>
                  <a:lnTo>
                    <a:pt x="5271170" y="2843821"/>
                  </a:lnTo>
                  <a:lnTo>
                    <a:pt x="158599" y="2843821"/>
                  </a:lnTo>
                  <a:lnTo>
                    <a:pt x="155806" y="2842954"/>
                  </a:lnTo>
                  <a:cubicBezTo>
                    <a:pt x="92742" y="2816280"/>
                    <a:pt x="42220" y="2765759"/>
                    <a:pt x="15546" y="2702694"/>
                  </a:cubicBezTo>
                  <a:lnTo>
                    <a:pt x="0" y="2625692"/>
                  </a:lnTo>
                  <a:lnTo>
                    <a:pt x="0" y="214244"/>
                  </a:lnTo>
                  <a:lnTo>
                    <a:pt x="15546" y="137242"/>
                  </a:lnTo>
                  <a:cubicBezTo>
                    <a:pt x="35552" y="89944"/>
                    <a:pt x="68972" y="49701"/>
                    <a:pt x="111036" y="21282"/>
                  </a:cubicBezTo>
                  <a:close/>
                </a:path>
              </a:pathLst>
            </a:custGeom>
          </p:spPr>
        </p:pic>
        <p:sp>
          <p:nvSpPr>
            <p:cNvPr id="3" name="모서리가 둥근 직사각형 9">
              <a:extLst>
                <a:ext uri="{FF2B5EF4-FFF2-40B4-BE49-F238E27FC236}">
                  <a16:creationId xmlns:a16="http://schemas.microsoft.com/office/drawing/2014/main" id="{B67DA7CB-2474-7260-7D6D-26AAEF21D49B}"/>
                </a:ext>
              </a:extLst>
            </p:cNvPr>
            <p:cNvSpPr/>
            <p:nvPr/>
          </p:nvSpPr>
          <p:spPr>
            <a:xfrm>
              <a:off x="5475250" y="1626750"/>
              <a:ext cx="4826551" cy="2540694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9" name="TextBox 3">
            <a:extLst>
              <a:ext uri="{FF2B5EF4-FFF2-40B4-BE49-F238E27FC236}">
                <a16:creationId xmlns:a16="http://schemas.microsoft.com/office/drawing/2014/main" id="{A75C4A24-55B1-719B-2A88-F51A614B1731}"/>
              </a:ext>
            </a:extLst>
          </p:cNvPr>
          <p:cNvSpPr txBox="1"/>
          <p:nvPr/>
        </p:nvSpPr>
        <p:spPr>
          <a:xfrm>
            <a:off x="0" y="1579989"/>
            <a:ext cx="9144000" cy="830997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rtlCol="0">
            <a:spAutoFit/>
          </a:bodyPr>
          <a:lstStyle>
            <a:defPPr>
              <a:defRPr lang="ko-KR"/>
            </a:defPPr>
            <a:lvl1pPr algn="ctr" latinLnBrk="0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r>
              <a:rPr lang="ko-KR" altLang="en-US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최근 온라인상에서는 </a:t>
            </a:r>
            <a:endParaRPr lang="en-US" altLang="ko-KR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dirty="0">
                <a:solidFill>
                  <a:srgbClr val="EA1A6E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자신이 멋지게 꾸민 집을 소개</a:t>
            </a:r>
            <a:r>
              <a:rPr lang="ko-KR" altLang="en-US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하는 것이 유행입니다</a:t>
            </a:r>
            <a:r>
              <a:rPr lang="en-US" altLang="ko-KR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 </a:t>
            </a:r>
            <a:endParaRPr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27767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ED24607-5B17-7BEB-9577-0E5C9AFAB3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5752" y="1795298"/>
            <a:ext cx="5126741" cy="2770882"/>
          </a:xfrm>
          <a:custGeom>
            <a:avLst/>
            <a:gdLst>
              <a:gd name="connsiteX0" fmla="*/ 252925 w 5495340"/>
              <a:gd name="connsiteY0" fmla="*/ 0 h 2770882"/>
              <a:gd name="connsiteX1" fmla="*/ 5242414 w 5495340"/>
              <a:gd name="connsiteY1" fmla="*/ 0 h 2770882"/>
              <a:gd name="connsiteX2" fmla="*/ 5495340 w 5495340"/>
              <a:gd name="connsiteY2" fmla="*/ 252926 h 2770882"/>
              <a:gd name="connsiteX3" fmla="*/ 5495340 w 5495340"/>
              <a:gd name="connsiteY3" fmla="*/ 2517956 h 2770882"/>
              <a:gd name="connsiteX4" fmla="*/ 5242414 w 5495340"/>
              <a:gd name="connsiteY4" fmla="*/ 2770882 h 2770882"/>
              <a:gd name="connsiteX5" fmla="*/ 252925 w 5495340"/>
              <a:gd name="connsiteY5" fmla="*/ 2770882 h 2770882"/>
              <a:gd name="connsiteX6" fmla="*/ 19875 w 5495340"/>
              <a:gd name="connsiteY6" fmla="*/ 2616406 h 2770882"/>
              <a:gd name="connsiteX7" fmla="*/ 0 w 5495340"/>
              <a:gd name="connsiteY7" fmla="*/ 2517961 h 2770882"/>
              <a:gd name="connsiteX8" fmla="*/ 0 w 5495340"/>
              <a:gd name="connsiteY8" fmla="*/ 252921 h 2770882"/>
              <a:gd name="connsiteX9" fmla="*/ 19875 w 5495340"/>
              <a:gd name="connsiteY9" fmla="*/ 154476 h 2770882"/>
              <a:gd name="connsiteX10" fmla="*/ 252925 w 5495340"/>
              <a:gd name="connsiteY10" fmla="*/ 0 h 277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95340" h="2770882">
                <a:moveTo>
                  <a:pt x="252925" y="0"/>
                </a:moveTo>
                <a:lnTo>
                  <a:pt x="5242414" y="0"/>
                </a:lnTo>
                <a:cubicBezTo>
                  <a:pt x="5382101" y="0"/>
                  <a:pt x="5495340" y="113239"/>
                  <a:pt x="5495340" y="252926"/>
                </a:cubicBezTo>
                <a:lnTo>
                  <a:pt x="5495340" y="2517956"/>
                </a:lnTo>
                <a:cubicBezTo>
                  <a:pt x="5495340" y="2657643"/>
                  <a:pt x="5382101" y="2770882"/>
                  <a:pt x="5242414" y="2770882"/>
                </a:cubicBezTo>
                <a:lnTo>
                  <a:pt x="252925" y="2770882"/>
                </a:lnTo>
                <a:cubicBezTo>
                  <a:pt x="148160" y="2770882"/>
                  <a:pt x="58272" y="2707185"/>
                  <a:pt x="19875" y="2616406"/>
                </a:cubicBezTo>
                <a:lnTo>
                  <a:pt x="0" y="2517961"/>
                </a:lnTo>
                <a:lnTo>
                  <a:pt x="0" y="252921"/>
                </a:lnTo>
                <a:lnTo>
                  <a:pt x="19875" y="154476"/>
                </a:lnTo>
                <a:cubicBezTo>
                  <a:pt x="58272" y="63697"/>
                  <a:pt x="148160" y="0"/>
                  <a:pt x="252925" y="0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63B5D9-152E-A38E-DCF0-5A0B16B7CDB3}"/>
              </a:ext>
            </a:extLst>
          </p:cNvPr>
          <p:cNvSpPr txBox="1"/>
          <p:nvPr/>
        </p:nvSpPr>
        <p:spPr>
          <a:xfrm>
            <a:off x="250824" y="2574071"/>
            <a:ext cx="310100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문제풀이가 끝나는 결과창을 캡처해서 저장해봅시다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7" name="자유형: 도형 6">
            <a:extLst>
              <a:ext uri="{FF2B5EF4-FFF2-40B4-BE49-F238E27FC236}">
                <a16:creationId xmlns:a16="http://schemas.microsoft.com/office/drawing/2014/main" id="{381624E9-BAA6-58B0-E769-0EEB3925E3CB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245162-17A7-D62F-7F7C-FDDF1B877CAD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문제를 풀어서 블록을 획득해봅시다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0123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82AD2546-1B9B-C0B7-4EEA-23AB1399F3B3}"/>
              </a:ext>
            </a:extLst>
          </p:cNvPr>
          <p:cNvGrpSpPr/>
          <p:nvPr/>
        </p:nvGrpSpPr>
        <p:grpSpPr>
          <a:xfrm>
            <a:off x="1636719" y="1128748"/>
            <a:ext cx="5870561" cy="3292416"/>
            <a:chOff x="957836" y="722500"/>
            <a:chExt cx="7228328" cy="4053899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D8538A59-380C-E098-B24E-2577F171B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977644" y="722500"/>
              <a:ext cx="7208520" cy="4053899"/>
            </a:xfrm>
            <a:custGeom>
              <a:avLst/>
              <a:gdLst>
                <a:gd name="connsiteX0" fmla="*/ 350232 w 7208520"/>
                <a:gd name="connsiteY0" fmla="*/ 0 h 4053899"/>
                <a:gd name="connsiteX1" fmla="*/ 6838480 w 7208520"/>
                <a:gd name="connsiteY1" fmla="*/ 0 h 4053899"/>
                <a:gd name="connsiteX2" fmla="*/ 7208520 w 7208520"/>
                <a:gd name="connsiteY2" fmla="*/ 370040 h 4053899"/>
                <a:gd name="connsiteX3" fmla="*/ 7208520 w 7208520"/>
                <a:gd name="connsiteY3" fmla="*/ 3683860 h 4053899"/>
                <a:gd name="connsiteX4" fmla="*/ 6913056 w 7208520"/>
                <a:gd name="connsiteY4" fmla="*/ 4046382 h 4053899"/>
                <a:gd name="connsiteX5" fmla="*/ 6838490 w 7208520"/>
                <a:gd name="connsiteY5" fmla="*/ 4053899 h 4053899"/>
                <a:gd name="connsiteX6" fmla="*/ 350223 w 7208520"/>
                <a:gd name="connsiteY6" fmla="*/ 4053899 h 4053899"/>
                <a:gd name="connsiteX7" fmla="*/ 275656 w 7208520"/>
                <a:gd name="connsiteY7" fmla="*/ 4046382 h 4053899"/>
                <a:gd name="connsiteX8" fmla="*/ 9272 w 7208520"/>
                <a:gd name="connsiteY8" fmla="*/ 3827896 h 4053899"/>
                <a:gd name="connsiteX9" fmla="*/ 0 w 7208520"/>
                <a:gd name="connsiteY9" fmla="*/ 3798028 h 4053899"/>
                <a:gd name="connsiteX10" fmla="*/ 0 w 7208520"/>
                <a:gd name="connsiteY10" fmla="*/ 255872 h 4053899"/>
                <a:gd name="connsiteX11" fmla="*/ 9272 w 7208520"/>
                <a:gd name="connsiteY11" fmla="*/ 226004 h 4053899"/>
                <a:gd name="connsiteX12" fmla="*/ 350232 w 7208520"/>
                <a:gd name="connsiteY12" fmla="*/ 0 h 4053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08520" h="4053899">
                  <a:moveTo>
                    <a:pt x="350232" y="0"/>
                  </a:moveTo>
                  <a:lnTo>
                    <a:pt x="6838480" y="0"/>
                  </a:lnTo>
                  <a:cubicBezTo>
                    <a:pt x="7042847" y="0"/>
                    <a:pt x="7208520" y="165673"/>
                    <a:pt x="7208520" y="370040"/>
                  </a:cubicBezTo>
                  <a:lnTo>
                    <a:pt x="7208520" y="3683860"/>
                  </a:lnTo>
                  <a:cubicBezTo>
                    <a:pt x="7208520" y="3862681"/>
                    <a:pt x="7081677" y="4011877"/>
                    <a:pt x="6913056" y="4046382"/>
                  </a:cubicBezTo>
                  <a:lnTo>
                    <a:pt x="6838490" y="4053899"/>
                  </a:lnTo>
                  <a:lnTo>
                    <a:pt x="350223" y="4053899"/>
                  </a:lnTo>
                  <a:lnTo>
                    <a:pt x="275656" y="4046382"/>
                  </a:lnTo>
                  <a:cubicBezTo>
                    <a:pt x="155213" y="4021736"/>
                    <a:pt x="56084" y="3938574"/>
                    <a:pt x="9272" y="3827896"/>
                  </a:cubicBezTo>
                  <a:lnTo>
                    <a:pt x="0" y="3798028"/>
                  </a:lnTo>
                  <a:lnTo>
                    <a:pt x="0" y="255872"/>
                  </a:lnTo>
                  <a:lnTo>
                    <a:pt x="9272" y="226004"/>
                  </a:lnTo>
                  <a:cubicBezTo>
                    <a:pt x="65447" y="93191"/>
                    <a:pt x="196957" y="0"/>
                    <a:pt x="350232" y="0"/>
                  </a:cubicBezTo>
                  <a:close/>
                </a:path>
              </a:pathLst>
            </a:custGeom>
          </p:spPr>
        </p:pic>
        <p:sp>
          <p:nvSpPr>
            <p:cNvPr id="9" name="모서리가 둥근 직사각형 9">
              <a:extLst>
                <a:ext uri="{FF2B5EF4-FFF2-40B4-BE49-F238E27FC236}">
                  <a16:creationId xmlns:a16="http://schemas.microsoft.com/office/drawing/2014/main" id="{3C2CF0E2-B123-6F25-A74D-7E34F3419242}"/>
                </a:ext>
              </a:extLst>
            </p:cNvPr>
            <p:cNvSpPr/>
            <p:nvPr/>
          </p:nvSpPr>
          <p:spPr>
            <a:xfrm>
              <a:off x="957836" y="722500"/>
              <a:ext cx="7228328" cy="4053899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10" name="그림 9" descr="장갑류, 의류이(가) 표시된 사진&#10;&#10;자동 생성된 설명">
              <a:extLst>
                <a:ext uri="{FF2B5EF4-FFF2-40B4-BE49-F238E27FC236}">
                  <a16:creationId xmlns:a16="http://schemas.microsoft.com/office/drawing/2014/main" id="{BC2C567F-EFDE-A364-2688-5D19DE7110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465"/>
            <a:stretch/>
          </p:blipFill>
          <p:spPr>
            <a:xfrm>
              <a:off x="1985487" y="2029911"/>
              <a:ext cx="1419835" cy="224607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6580475-04DE-22B9-E290-CB72EB01F087}"/>
                </a:ext>
              </a:extLst>
            </p:cNvPr>
            <p:cNvSpPr txBox="1"/>
            <p:nvPr/>
          </p:nvSpPr>
          <p:spPr>
            <a:xfrm>
              <a:off x="2246694" y="1229727"/>
              <a:ext cx="4678973" cy="253903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pPr algn="ctr">
                <a:defRPr sz="4400" b="1"/>
              </a:pPr>
              <a:r>
                <a:rPr lang="ko-KR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게임을 즐겨봅시다</a:t>
              </a:r>
              <a:r>
                <a:rPr lang="en-US" altLang="ko-KR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.</a:t>
              </a:r>
            </a:p>
            <a:p>
              <a:pPr algn="ctr">
                <a:defRPr sz="4400" b="1"/>
              </a:pPr>
              <a:endPara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  <a:p>
              <a:pPr algn="ctr">
                <a:defRPr sz="4400" b="1"/>
              </a:pPr>
              <a:r>
                <a:rPr lang="ko-KR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어려움이 있는 학생은</a:t>
              </a:r>
              <a:endPara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  <a:p>
              <a:pPr algn="ctr">
                <a:defRPr sz="4400" b="1"/>
              </a:pPr>
              <a:r>
                <a:rPr lang="ko-KR" altLang="en-US" sz="3200" b="1" dirty="0">
                  <a:solidFill>
                    <a:srgbClr val="EA1A6E"/>
                  </a:solidFill>
                  <a:latin typeface="나눔고딕 ExtraBold" pitchFamily="50" charset="-127"/>
                  <a:ea typeface="나눔고딕 ExtraBold" pitchFamily="50" charset="-127"/>
                </a:rPr>
                <a:t>손</a:t>
              </a:r>
              <a:r>
                <a:rPr lang="ko-KR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을 들어주세요</a:t>
              </a:r>
              <a:r>
                <a:rPr lang="en-US" altLang="ko-KR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!</a:t>
              </a:r>
              <a:endParaRPr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4776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마이크이(가) 표시된 사진&#10;&#10;자동 생성된 설명">
            <a:extLst>
              <a:ext uri="{FF2B5EF4-FFF2-40B4-BE49-F238E27FC236}">
                <a16:creationId xmlns:a16="http://schemas.microsoft.com/office/drawing/2014/main" id="{E32FB1B9-8B71-389D-A122-25F5B61000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97"/>
          <a:stretch/>
        </p:blipFill>
        <p:spPr>
          <a:xfrm>
            <a:off x="5566084" y="2184035"/>
            <a:ext cx="3578438" cy="2962045"/>
          </a:xfrm>
          <a:prstGeom prst="rect">
            <a:avLst/>
          </a:prstGeom>
        </p:spPr>
      </p:pic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자신의 둥지 소개하기</a:t>
            </a:r>
          </a:p>
        </p:txBody>
      </p:sp>
      <p:sp>
        <p:nvSpPr>
          <p:cNvPr id="7" name="Rectangle 304">
            <a:extLst>
              <a:ext uri="{FF2B5EF4-FFF2-40B4-BE49-F238E27FC236}">
                <a16:creationId xmlns:a16="http://schemas.microsoft.com/office/drawing/2014/main" id="{05111299-9343-C85A-CF4B-5D6DF10D3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87129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문제풀이가 끝나는 결과창을 캡처해서 저장해봅시다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5644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F1FC52D-F8A9-6828-22DB-50A26DAEB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980" y="2090747"/>
            <a:ext cx="6183021" cy="2677975"/>
          </a:xfrm>
          <a:custGeom>
            <a:avLst/>
            <a:gdLst>
              <a:gd name="connsiteX0" fmla="*/ 108513 w 6183021"/>
              <a:gd name="connsiteY0" fmla="*/ 0 h 2677975"/>
              <a:gd name="connsiteX1" fmla="*/ 6042738 w 6183021"/>
              <a:gd name="connsiteY1" fmla="*/ 0 h 2677975"/>
              <a:gd name="connsiteX2" fmla="*/ 6074240 w 6183021"/>
              <a:gd name="connsiteY2" fmla="*/ 17099 h 2677975"/>
              <a:gd name="connsiteX3" fmla="*/ 6183021 w 6183021"/>
              <a:gd name="connsiteY3" fmla="*/ 221692 h 2677975"/>
              <a:gd name="connsiteX4" fmla="*/ 6183021 w 6183021"/>
              <a:gd name="connsiteY4" fmla="*/ 2431244 h 2677975"/>
              <a:gd name="connsiteX5" fmla="*/ 5936290 w 6183021"/>
              <a:gd name="connsiteY5" fmla="*/ 2677975 h 2677975"/>
              <a:gd name="connsiteX6" fmla="*/ 214961 w 6183021"/>
              <a:gd name="connsiteY6" fmla="*/ 2677975 h 2677975"/>
              <a:gd name="connsiteX7" fmla="*/ 40496 w 6183021"/>
              <a:gd name="connsiteY7" fmla="*/ 2605709 h 2677975"/>
              <a:gd name="connsiteX8" fmla="*/ 0 w 6183021"/>
              <a:gd name="connsiteY8" fmla="*/ 2545646 h 2677975"/>
              <a:gd name="connsiteX9" fmla="*/ 0 w 6183021"/>
              <a:gd name="connsiteY9" fmla="*/ 107290 h 2677975"/>
              <a:gd name="connsiteX10" fmla="*/ 40496 w 6183021"/>
              <a:gd name="connsiteY10" fmla="*/ 47227 h 2677975"/>
              <a:gd name="connsiteX11" fmla="*/ 77011 w 6183021"/>
              <a:gd name="connsiteY11" fmla="*/ 17099 h 267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83021" h="2677975">
                <a:moveTo>
                  <a:pt x="108513" y="0"/>
                </a:moveTo>
                <a:lnTo>
                  <a:pt x="6042738" y="0"/>
                </a:lnTo>
                <a:lnTo>
                  <a:pt x="6074240" y="17099"/>
                </a:lnTo>
                <a:cubicBezTo>
                  <a:pt x="6139871" y="61438"/>
                  <a:pt x="6183021" y="136526"/>
                  <a:pt x="6183021" y="221692"/>
                </a:cubicBezTo>
                <a:lnTo>
                  <a:pt x="6183021" y="2431244"/>
                </a:lnTo>
                <a:cubicBezTo>
                  <a:pt x="6183021" y="2567510"/>
                  <a:pt x="6072556" y="2677975"/>
                  <a:pt x="5936290" y="2677975"/>
                </a:cubicBezTo>
                <a:lnTo>
                  <a:pt x="214961" y="2677975"/>
                </a:lnTo>
                <a:cubicBezTo>
                  <a:pt x="146828" y="2677975"/>
                  <a:pt x="85145" y="2650359"/>
                  <a:pt x="40496" y="2605709"/>
                </a:cubicBezTo>
                <a:lnTo>
                  <a:pt x="0" y="2545646"/>
                </a:lnTo>
                <a:lnTo>
                  <a:pt x="0" y="107290"/>
                </a:lnTo>
                <a:lnTo>
                  <a:pt x="40496" y="47227"/>
                </a:lnTo>
                <a:cubicBezTo>
                  <a:pt x="51658" y="36065"/>
                  <a:pt x="63885" y="25967"/>
                  <a:pt x="77011" y="1709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E287CECD-75B4-2DD9-10D1-A0AA437F660E}"/>
              </a:ext>
            </a:extLst>
          </p:cNvPr>
          <p:cNvSpPr/>
          <p:nvPr/>
        </p:nvSpPr>
        <p:spPr>
          <a:xfrm>
            <a:off x="1650980" y="2045109"/>
            <a:ext cx="6183021" cy="2723613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Rectangle 304">
            <a:extLst>
              <a:ext uri="{FF2B5EF4-FFF2-40B4-BE49-F238E27FC236}">
                <a16:creationId xmlns:a16="http://schemas.microsoft.com/office/drawing/2014/main" id="{0C0CF8DA-D555-0947-A904-B918D2178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87129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인터넷에 공유하여 친구의 작품을 감상해봅시다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AE3A4E-D0D7-6D8F-EECE-93E833E74694}"/>
              </a:ext>
            </a:extLst>
          </p:cNvPr>
          <p:cNvSpPr txBox="1"/>
          <p:nvPr/>
        </p:nvSpPr>
        <p:spPr>
          <a:xfrm>
            <a:off x="276306" y="852101"/>
            <a:ext cx="544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자신의 둥지 소개하기</a:t>
            </a:r>
          </a:p>
        </p:txBody>
      </p:sp>
    </p:spTree>
    <p:extLst>
      <p:ext uri="{BB962C8B-B14F-4D97-AF65-F5344CB8AC3E}">
        <p14:creationId xmlns:p14="http://schemas.microsoft.com/office/powerpoint/2010/main" val="3766062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활동 정리하기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B011A58-BB17-26AD-FFAC-02438DF7D8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537"/>
          <a:stretch/>
        </p:blipFill>
        <p:spPr>
          <a:xfrm>
            <a:off x="4076878" y="1461843"/>
            <a:ext cx="4738406" cy="3681657"/>
          </a:xfrm>
          <a:prstGeom prst="rect">
            <a:avLst/>
          </a:prstGeom>
        </p:spPr>
      </p:pic>
      <p:sp>
        <p:nvSpPr>
          <p:cNvPr id="14" name="Rectangle 304">
            <a:extLst>
              <a:ext uri="{FF2B5EF4-FFF2-40B4-BE49-F238E27FC236}">
                <a16:creationId xmlns:a16="http://schemas.microsoft.com/office/drawing/2014/main" id="{8E64D971-5CF8-7617-213D-4472BC57D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87129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게임을 하면서 들었던 생각이나 느낌을 발표해봅시다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8814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5223263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가상의 공간이 주어진다면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1E154972-7126-A6A3-EE33-0D53E4DBCC93}"/>
              </a:ext>
            </a:extLst>
          </p:cNvPr>
          <p:cNvGrpSpPr/>
          <p:nvPr/>
        </p:nvGrpSpPr>
        <p:grpSpPr>
          <a:xfrm>
            <a:off x="2076036" y="2164573"/>
            <a:ext cx="4991929" cy="2612018"/>
            <a:chOff x="1935114" y="1502079"/>
            <a:chExt cx="5641115" cy="2951703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EB12502A-7755-9A4C-7948-BECA8B549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89" b="3489"/>
            <a:stretch/>
          </p:blipFill>
          <p:spPr>
            <a:xfrm>
              <a:off x="1935114" y="1502079"/>
              <a:ext cx="5641114" cy="2951703"/>
            </a:xfrm>
            <a:custGeom>
              <a:avLst/>
              <a:gdLst>
                <a:gd name="connsiteX0" fmla="*/ 150246 w 5434935"/>
                <a:gd name="connsiteY0" fmla="*/ 0 h 2843821"/>
                <a:gd name="connsiteX1" fmla="*/ 5279523 w 5434935"/>
                <a:gd name="connsiteY1" fmla="*/ 0 h 2843821"/>
                <a:gd name="connsiteX2" fmla="*/ 5318733 w 5434935"/>
                <a:gd name="connsiteY2" fmla="*/ 21282 h 2843821"/>
                <a:gd name="connsiteX3" fmla="*/ 5434935 w 5434935"/>
                <a:gd name="connsiteY3" fmla="*/ 239832 h 2843821"/>
                <a:gd name="connsiteX4" fmla="*/ 5434935 w 5434935"/>
                <a:gd name="connsiteY4" fmla="*/ 2600104 h 2843821"/>
                <a:gd name="connsiteX5" fmla="*/ 5273963 w 5434935"/>
                <a:gd name="connsiteY5" fmla="*/ 2842954 h 2843821"/>
                <a:gd name="connsiteX6" fmla="*/ 5271170 w 5434935"/>
                <a:gd name="connsiteY6" fmla="*/ 2843821 h 2843821"/>
                <a:gd name="connsiteX7" fmla="*/ 158599 w 5434935"/>
                <a:gd name="connsiteY7" fmla="*/ 2843821 h 2843821"/>
                <a:gd name="connsiteX8" fmla="*/ 155806 w 5434935"/>
                <a:gd name="connsiteY8" fmla="*/ 2842954 h 2843821"/>
                <a:gd name="connsiteX9" fmla="*/ 15546 w 5434935"/>
                <a:gd name="connsiteY9" fmla="*/ 2702694 h 2843821"/>
                <a:gd name="connsiteX10" fmla="*/ 0 w 5434935"/>
                <a:gd name="connsiteY10" fmla="*/ 2625692 h 2843821"/>
                <a:gd name="connsiteX11" fmla="*/ 0 w 5434935"/>
                <a:gd name="connsiteY11" fmla="*/ 214244 h 2843821"/>
                <a:gd name="connsiteX12" fmla="*/ 15546 w 5434935"/>
                <a:gd name="connsiteY12" fmla="*/ 137242 h 2843821"/>
                <a:gd name="connsiteX13" fmla="*/ 111036 w 5434935"/>
                <a:gd name="connsiteY13" fmla="*/ 21282 h 284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34935" h="2843821">
                  <a:moveTo>
                    <a:pt x="150246" y="0"/>
                  </a:moveTo>
                  <a:lnTo>
                    <a:pt x="5279523" y="0"/>
                  </a:lnTo>
                  <a:lnTo>
                    <a:pt x="5318733" y="21282"/>
                  </a:lnTo>
                  <a:cubicBezTo>
                    <a:pt x="5388841" y="68646"/>
                    <a:pt x="5434935" y="148856"/>
                    <a:pt x="5434935" y="239832"/>
                  </a:cubicBezTo>
                  <a:lnTo>
                    <a:pt x="5434935" y="2600104"/>
                  </a:lnTo>
                  <a:cubicBezTo>
                    <a:pt x="5434935" y="2709275"/>
                    <a:pt x="5368559" y="2802943"/>
                    <a:pt x="5273963" y="2842954"/>
                  </a:cubicBezTo>
                  <a:lnTo>
                    <a:pt x="5271170" y="2843821"/>
                  </a:lnTo>
                  <a:lnTo>
                    <a:pt x="158599" y="2843821"/>
                  </a:lnTo>
                  <a:lnTo>
                    <a:pt x="155806" y="2842954"/>
                  </a:lnTo>
                  <a:cubicBezTo>
                    <a:pt x="92742" y="2816280"/>
                    <a:pt x="42220" y="2765759"/>
                    <a:pt x="15546" y="2702694"/>
                  </a:cubicBezTo>
                  <a:lnTo>
                    <a:pt x="0" y="2625692"/>
                  </a:lnTo>
                  <a:lnTo>
                    <a:pt x="0" y="214244"/>
                  </a:lnTo>
                  <a:lnTo>
                    <a:pt x="15546" y="137242"/>
                  </a:lnTo>
                  <a:cubicBezTo>
                    <a:pt x="35552" y="89944"/>
                    <a:pt x="68972" y="49701"/>
                    <a:pt x="111036" y="21282"/>
                  </a:cubicBezTo>
                  <a:close/>
                </a:path>
              </a:pathLst>
            </a:custGeom>
          </p:spPr>
        </p:pic>
        <p:sp>
          <p:nvSpPr>
            <p:cNvPr id="8" name="모서리가 둥근 직사각형 9">
              <a:extLst>
                <a:ext uri="{FF2B5EF4-FFF2-40B4-BE49-F238E27FC236}">
                  <a16:creationId xmlns:a16="http://schemas.microsoft.com/office/drawing/2014/main" id="{1F086099-300E-CB93-FCA7-8FAEB9B0C227}"/>
                </a:ext>
              </a:extLst>
            </p:cNvPr>
            <p:cNvSpPr/>
            <p:nvPr/>
          </p:nvSpPr>
          <p:spPr>
            <a:xfrm>
              <a:off x="1935115" y="1502079"/>
              <a:ext cx="5641114" cy="2943829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0" name="TextBox 3">
            <a:extLst>
              <a:ext uri="{FF2B5EF4-FFF2-40B4-BE49-F238E27FC236}">
                <a16:creationId xmlns:a16="http://schemas.microsoft.com/office/drawing/2014/main" id="{EDF29822-78A0-F8C4-2AFF-8E04607DE30D}"/>
              </a:ext>
            </a:extLst>
          </p:cNvPr>
          <p:cNvSpPr txBox="1"/>
          <p:nvPr/>
        </p:nvSpPr>
        <p:spPr>
          <a:xfrm>
            <a:off x="-2" y="1512242"/>
            <a:ext cx="9144001" cy="461665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rtlCol="0">
            <a:spAutoFit/>
          </a:bodyPr>
          <a:lstStyle>
            <a:defPPr>
              <a:defRPr lang="ko-KR"/>
            </a:defPPr>
            <a:lvl1pPr algn="ctr" latinLnBrk="0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r>
              <a:rPr lang="ko-KR" altLang="en-US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여러분은 </a:t>
            </a:r>
            <a:r>
              <a:rPr lang="ko-KR" altLang="en-US" dirty="0">
                <a:solidFill>
                  <a:srgbClr val="EA1A6E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‘가상의 공간</a:t>
            </a:r>
            <a:r>
              <a:rPr lang="en-US" altLang="ko-KR" dirty="0">
                <a:solidFill>
                  <a:srgbClr val="EA1A6E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’</a:t>
            </a:r>
            <a:r>
              <a:rPr lang="ko-KR" altLang="en-US" dirty="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에</a:t>
            </a:r>
            <a:r>
              <a:rPr lang="ko-KR" altLang="en-US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여러 물건을 두어 꾸밀 수 있습니다</a:t>
            </a:r>
            <a:r>
              <a:rPr lang="en-US" altLang="ko-KR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8291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5223263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가상의 공간이 주어진다면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C8A216A-1F37-8DFC-482D-44EAD54F80F6}"/>
              </a:ext>
            </a:extLst>
          </p:cNvPr>
          <p:cNvGrpSpPr/>
          <p:nvPr/>
        </p:nvGrpSpPr>
        <p:grpSpPr>
          <a:xfrm>
            <a:off x="2076036" y="2164573"/>
            <a:ext cx="4991929" cy="2612018"/>
            <a:chOff x="1935114" y="1502079"/>
            <a:chExt cx="5641115" cy="2951703"/>
          </a:xfrm>
        </p:grpSpPr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407D0347-ED27-5099-19AD-9C9F64BF1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89" b="3489"/>
            <a:stretch/>
          </p:blipFill>
          <p:spPr>
            <a:xfrm>
              <a:off x="1935114" y="1502079"/>
              <a:ext cx="5641114" cy="2951703"/>
            </a:xfrm>
            <a:custGeom>
              <a:avLst/>
              <a:gdLst>
                <a:gd name="connsiteX0" fmla="*/ 150246 w 5434935"/>
                <a:gd name="connsiteY0" fmla="*/ 0 h 2843821"/>
                <a:gd name="connsiteX1" fmla="*/ 5279523 w 5434935"/>
                <a:gd name="connsiteY1" fmla="*/ 0 h 2843821"/>
                <a:gd name="connsiteX2" fmla="*/ 5318733 w 5434935"/>
                <a:gd name="connsiteY2" fmla="*/ 21282 h 2843821"/>
                <a:gd name="connsiteX3" fmla="*/ 5434935 w 5434935"/>
                <a:gd name="connsiteY3" fmla="*/ 239832 h 2843821"/>
                <a:gd name="connsiteX4" fmla="*/ 5434935 w 5434935"/>
                <a:gd name="connsiteY4" fmla="*/ 2600104 h 2843821"/>
                <a:gd name="connsiteX5" fmla="*/ 5273963 w 5434935"/>
                <a:gd name="connsiteY5" fmla="*/ 2842954 h 2843821"/>
                <a:gd name="connsiteX6" fmla="*/ 5271170 w 5434935"/>
                <a:gd name="connsiteY6" fmla="*/ 2843821 h 2843821"/>
                <a:gd name="connsiteX7" fmla="*/ 158599 w 5434935"/>
                <a:gd name="connsiteY7" fmla="*/ 2843821 h 2843821"/>
                <a:gd name="connsiteX8" fmla="*/ 155806 w 5434935"/>
                <a:gd name="connsiteY8" fmla="*/ 2842954 h 2843821"/>
                <a:gd name="connsiteX9" fmla="*/ 15546 w 5434935"/>
                <a:gd name="connsiteY9" fmla="*/ 2702694 h 2843821"/>
                <a:gd name="connsiteX10" fmla="*/ 0 w 5434935"/>
                <a:gd name="connsiteY10" fmla="*/ 2625692 h 2843821"/>
                <a:gd name="connsiteX11" fmla="*/ 0 w 5434935"/>
                <a:gd name="connsiteY11" fmla="*/ 214244 h 2843821"/>
                <a:gd name="connsiteX12" fmla="*/ 15546 w 5434935"/>
                <a:gd name="connsiteY12" fmla="*/ 137242 h 2843821"/>
                <a:gd name="connsiteX13" fmla="*/ 111036 w 5434935"/>
                <a:gd name="connsiteY13" fmla="*/ 21282 h 284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34935" h="2843821">
                  <a:moveTo>
                    <a:pt x="150246" y="0"/>
                  </a:moveTo>
                  <a:lnTo>
                    <a:pt x="5279523" y="0"/>
                  </a:lnTo>
                  <a:lnTo>
                    <a:pt x="5318733" y="21282"/>
                  </a:lnTo>
                  <a:cubicBezTo>
                    <a:pt x="5388841" y="68646"/>
                    <a:pt x="5434935" y="148856"/>
                    <a:pt x="5434935" y="239832"/>
                  </a:cubicBezTo>
                  <a:lnTo>
                    <a:pt x="5434935" y="2600104"/>
                  </a:lnTo>
                  <a:cubicBezTo>
                    <a:pt x="5434935" y="2709275"/>
                    <a:pt x="5368559" y="2802943"/>
                    <a:pt x="5273963" y="2842954"/>
                  </a:cubicBezTo>
                  <a:lnTo>
                    <a:pt x="5271170" y="2843821"/>
                  </a:lnTo>
                  <a:lnTo>
                    <a:pt x="158599" y="2843821"/>
                  </a:lnTo>
                  <a:lnTo>
                    <a:pt x="155806" y="2842954"/>
                  </a:lnTo>
                  <a:cubicBezTo>
                    <a:pt x="92742" y="2816280"/>
                    <a:pt x="42220" y="2765759"/>
                    <a:pt x="15546" y="2702694"/>
                  </a:cubicBezTo>
                  <a:lnTo>
                    <a:pt x="0" y="2625692"/>
                  </a:lnTo>
                  <a:lnTo>
                    <a:pt x="0" y="214244"/>
                  </a:lnTo>
                  <a:lnTo>
                    <a:pt x="15546" y="137242"/>
                  </a:lnTo>
                  <a:cubicBezTo>
                    <a:pt x="35552" y="89944"/>
                    <a:pt x="68972" y="49701"/>
                    <a:pt x="111036" y="21282"/>
                  </a:cubicBezTo>
                  <a:close/>
                </a:path>
              </a:pathLst>
            </a:custGeom>
          </p:spPr>
        </p:pic>
        <p:sp>
          <p:nvSpPr>
            <p:cNvPr id="13" name="모서리가 둥근 직사각형 9">
              <a:extLst>
                <a:ext uri="{FF2B5EF4-FFF2-40B4-BE49-F238E27FC236}">
                  <a16:creationId xmlns:a16="http://schemas.microsoft.com/office/drawing/2014/main" id="{086887D3-4D97-E01B-43DC-DFAE9609B22F}"/>
                </a:ext>
              </a:extLst>
            </p:cNvPr>
            <p:cNvSpPr/>
            <p:nvPr/>
          </p:nvSpPr>
          <p:spPr>
            <a:xfrm>
              <a:off x="1935115" y="1502079"/>
              <a:ext cx="5641114" cy="2943829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5" name="TextBox 3">
            <a:extLst>
              <a:ext uri="{FF2B5EF4-FFF2-40B4-BE49-F238E27FC236}">
                <a16:creationId xmlns:a16="http://schemas.microsoft.com/office/drawing/2014/main" id="{75E9617F-4538-ABCF-4223-EA3AF9D6F8ED}"/>
              </a:ext>
            </a:extLst>
          </p:cNvPr>
          <p:cNvSpPr txBox="1"/>
          <p:nvPr/>
        </p:nvSpPr>
        <p:spPr>
          <a:xfrm>
            <a:off x="471331" y="1512242"/>
            <a:ext cx="8201338" cy="461665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rtlCol="0">
            <a:spAutoFit/>
          </a:bodyPr>
          <a:lstStyle>
            <a:defPPr>
              <a:defRPr lang="ko-KR"/>
            </a:defPPr>
            <a:lvl1pPr algn="ctr" latinLnBrk="0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r>
              <a:rPr lang="ko-KR" altLang="en-US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개성을 살려 </a:t>
            </a:r>
            <a:r>
              <a:rPr lang="ko-KR" altLang="en-US" dirty="0">
                <a:solidFill>
                  <a:srgbClr val="EA1A6E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자기만의 공간</a:t>
            </a:r>
            <a:r>
              <a:rPr lang="ko-KR" altLang="en-US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을 멋지게 꾸며볼까요</a:t>
            </a:r>
            <a:r>
              <a:rPr lang="en-US" altLang="ko-KR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DFDEDDEE-7701-87C8-EABE-E7FD41EBAD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2308" y1="10101" x2="32308" y2="10101"/>
                        <a14:foregroundMark x1="42692" y1="78788" x2="42692" y2="78788"/>
                        <a14:foregroundMark x1="43462" y1="86869" x2="43462" y2="86869"/>
                        <a14:foregroundMark x1="62692" y1="79798" x2="62692" y2="79798"/>
                        <a14:foregroundMark x1="76154" y1="77273" x2="76154" y2="77273"/>
                        <a14:foregroundMark x1="87692" y1="75253" x2="87692" y2="75253"/>
                        <a14:foregroundMark x1="77692" y1="39394" x2="77692" y2="39394"/>
                        <a14:foregroundMark x1="75769" y1="37374" x2="75769" y2="373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35665" y="3458719"/>
            <a:ext cx="1712495" cy="1304131"/>
          </a:xfrm>
          <a:prstGeom prst="rect">
            <a:avLst/>
          </a:prstGeom>
        </p:spPr>
      </p:pic>
      <p:sp>
        <p:nvSpPr>
          <p:cNvPr id="17" name="타원 16">
            <a:extLst>
              <a:ext uri="{FF2B5EF4-FFF2-40B4-BE49-F238E27FC236}">
                <a16:creationId xmlns:a16="http://schemas.microsoft.com/office/drawing/2014/main" id="{4421A64F-BA64-5553-DB54-EA34027A7588}"/>
              </a:ext>
            </a:extLst>
          </p:cNvPr>
          <p:cNvSpPr/>
          <p:nvPr/>
        </p:nvSpPr>
        <p:spPr>
          <a:xfrm>
            <a:off x="4717253" y="3142330"/>
            <a:ext cx="1630907" cy="1716743"/>
          </a:xfrm>
          <a:prstGeom prst="ellipse">
            <a:avLst/>
          </a:prstGeom>
          <a:noFill/>
          <a:ln w="57150" cap="flat">
            <a:solidFill>
              <a:srgbClr val="FFFF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나눔바른고딕"/>
              <a:ea typeface="나눔바른고딕"/>
              <a:cs typeface="나눔바른고딕"/>
              <a:sym typeface="나눔바른고딕"/>
            </a:endParaRPr>
          </a:p>
        </p:txBody>
      </p:sp>
    </p:spTree>
    <p:extLst>
      <p:ext uri="{BB962C8B-B14F-4D97-AF65-F5344CB8AC3E}">
        <p14:creationId xmlns:p14="http://schemas.microsoft.com/office/powerpoint/2010/main" val="4083166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5223263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꾸며봅시다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!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B3E7487A-1AB6-487C-6418-E9207A9920FD}"/>
              </a:ext>
            </a:extLst>
          </p:cNvPr>
          <p:cNvGrpSpPr/>
          <p:nvPr/>
        </p:nvGrpSpPr>
        <p:grpSpPr>
          <a:xfrm>
            <a:off x="2069901" y="2151332"/>
            <a:ext cx="5004199" cy="2618438"/>
            <a:chOff x="1789092" y="1995488"/>
            <a:chExt cx="5641115" cy="2951703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1E849AC6-F004-E2B3-39D2-9922C4B9C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00" b="2900"/>
            <a:stretch/>
          </p:blipFill>
          <p:spPr>
            <a:xfrm>
              <a:off x="1789092" y="1995488"/>
              <a:ext cx="5641114" cy="2951703"/>
            </a:xfrm>
            <a:custGeom>
              <a:avLst/>
              <a:gdLst>
                <a:gd name="connsiteX0" fmla="*/ 150246 w 5434935"/>
                <a:gd name="connsiteY0" fmla="*/ 0 h 2843821"/>
                <a:gd name="connsiteX1" fmla="*/ 5279523 w 5434935"/>
                <a:gd name="connsiteY1" fmla="*/ 0 h 2843821"/>
                <a:gd name="connsiteX2" fmla="*/ 5318733 w 5434935"/>
                <a:gd name="connsiteY2" fmla="*/ 21282 h 2843821"/>
                <a:gd name="connsiteX3" fmla="*/ 5434935 w 5434935"/>
                <a:gd name="connsiteY3" fmla="*/ 239832 h 2843821"/>
                <a:gd name="connsiteX4" fmla="*/ 5434935 w 5434935"/>
                <a:gd name="connsiteY4" fmla="*/ 2600104 h 2843821"/>
                <a:gd name="connsiteX5" fmla="*/ 5273963 w 5434935"/>
                <a:gd name="connsiteY5" fmla="*/ 2842954 h 2843821"/>
                <a:gd name="connsiteX6" fmla="*/ 5271170 w 5434935"/>
                <a:gd name="connsiteY6" fmla="*/ 2843821 h 2843821"/>
                <a:gd name="connsiteX7" fmla="*/ 158599 w 5434935"/>
                <a:gd name="connsiteY7" fmla="*/ 2843821 h 2843821"/>
                <a:gd name="connsiteX8" fmla="*/ 155806 w 5434935"/>
                <a:gd name="connsiteY8" fmla="*/ 2842954 h 2843821"/>
                <a:gd name="connsiteX9" fmla="*/ 15546 w 5434935"/>
                <a:gd name="connsiteY9" fmla="*/ 2702694 h 2843821"/>
                <a:gd name="connsiteX10" fmla="*/ 0 w 5434935"/>
                <a:gd name="connsiteY10" fmla="*/ 2625692 h 2843821"/>
                <a:gd name="connsiteX11" fmla="*/ 0 w 5434935"/>
                <a:gd name="connsiteY11" fmla="*/ 214244 h 2843821"/>
                <a:gd name="connsiteX12" fmla="*/ 15546 w 5434935"/>
                <a:gd name="connsiteY12" fmla="*/ 137242 h 2843821"/>
                <a:gd name="connsiteX13" fmla="*/ 111036 w 5434935"/>
                <a:gd name="connsiteY13" fmla="*/ 21282 h 2843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34935" h="2843821">
                  <a:moveTo>
                    <a:pt x="150246" y="0"/>
                  </a:moveTo>
                  <a:lnTo>
                    <a:pt x="5279523" y="0"/>
                  </a:lnTo>
                  <a:lnTo>
                    <a:pt x="5318733" y="21282"/>
                  </a:lnTo>
                  <a:cubicBezTo>
                    <a:pt x="5388841" y="68646"/>
                    <a:pt x="5434935" y="148856"/>
                    <a:pt x="5434935" y="239832"/>
                  </a:cubicBezTo>
                  <a:lnTo>
                    <a:pt x="5434935" y="2600104"/>
                  </a:lnTo>
                  <a:cubicBezTo>
                    <a:pt x="5434935" y="2709275"/>
                    <a:pt x="5368559" y="2802943"/>
                    <a:pt x="5273963" y="2842954"/>
                  </a:cubicBezTo>
                  <a:lnTo>
                    <a:pt x="5271170" y="2843821"/>
                  </a:lnTo>
                  <a:lnTo>
                    <a:pt x="158599" y="2843821"/>
                  </a:lnTo>
                  <a:lnTo>
                    <a:pt x="155806" y="2842954"/>
                  </a:lnTo>
                  <a:cubicBezTo>
                    <a:pt x="92742" y="2816280"/>
                    <a:pt x="42220" y="2765759"/>
                    <a:pt x="15546" y="2702694"/>
                  </a:cubicBezTo>
                  <a:lnTo>
                    <a:pt x="0" y="2625692"/>
                  </a:lnTo>
                  <a:lnTo>
                    <a:pt x="0" y="214244"/>
                  </a:lnTo>
                  <a:lnTo>
                    <a:pt x="15546" y="137242"/>
                  </a:lnTo>
                  <a:cubicBezTo>
                    <a:pt x="35552" y="89944"/>
                    <a:pt x="68972" y="49701"/>
                    <a:pt x="111036" y="21282"/>
                  </a:cubicBezTo>
                  <a:close/>
                </a:path>
              </a:pathLst>
            </a:custGeom>
          </p:spPr>
        </p:pic>
        <p:sp>
          <p:nvSpPr>
            <p:cNvPr id="5" name="모서리가 둥근 직사각형 9">
              <a:extLst>
                <a:ext uri="{FF2B5EF4-FFF2-40B4-BE49-F238E27FC236}">
                  <a16:creationId xmlns:a16="http://schemas.microsoft.com/office/drawing/2014/main" id="{44CE682A-B2D2-F9EF-6F8F-E7F77C7CEC2E}"/>
                </a:ext>
              </a:extLst>
            </p:cNvPr>
            <p:cNvSpPr/>
            <p:nvPr/>
          </p:nvSpPr>
          <p:spPr>
            <a:xfrm>
              <a:off x="1789093" y="1995488"/>
              <a:ext cx="5641114" cy="2943829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8" name="TextBox 3">
            <a:extLst>
              <a:ext uri="{FF2B5EF4-FFF2-40B4-BE49-F238E27FC236}">
                <a16:creationId xmlns:a16="http://schemas.microsoft.com/office/drawing/2014/main" id="{15F995F7-0FE2-577D-68A6-CF9B35B1E6C5}"/>
              </a:ext>
            </a:extLst>
          </p:cNvPr>
          <p:cNvSpPr txBox="1"/>
          <p:nvPr/>
        </p:nvSpPr>
        <p:spPr>
          <a:xfrm>
            <a:off x="471331" y="1512242"/>
            <a:ext cx="8201338" cy="461665"/>
          </a:xfrm>
          <a:prstGeom prst="rect">
            <a:avLst/>
          </a:prstGeom>
          <a:noFill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rtlCol="0">
            <a:spAutoFit/>
          </a:bodyPr>
          <a:lstStyle>
            <a:defPPr>
              <a:defRPr lang="ko-KR"/>
            </a:defPPr>
            <a:lvl1pPr algn="ctr" latinLnBrk="0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r>
              <a:rPr lang="ko-KR" altLang="en-US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게임을 시작해볼까요</a:t>
            </a:r>
            <a:r>
              <a:rPr lang="en-US" altLang="ko-KR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8848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 목표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D2969C5-3E57-0F6E-FD8E-428B4A8941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661"/>
          <a:stretch/>
        </p:blipFill>
        <p:spPr>
          <a:xfrm>
            <a:off x="2431125" y="1575148"/>
            <a:ext cx="4281750" cy="3568352"/>
          </a:xfrm>
          <a:prstGeom prst="rect">
            <a:avLst/>
          </a:prstGeom>
        </p:spPr>
      </p:pic>
      <p:sp>
        <p:nvSpPr>
          <p:cNvPr id="12" name="Rectangle 304">
            <a:extLst>
              <a:ext uri="{FF2B5EF4-FFF2-40B4-BE49-F238E27FC236}">
                <a16:creationId xmlns:a16="http://schemas.microsoft.com/office/drawing/2014/main" id="{86530A7C-C563-D8DE-E30A-428B22970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459684"/>
            <a:ext cx="879081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 ‘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다이노의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둥지만들기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’ 플레이 과정에서 도형 영역의 문제를 해결할 수 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0972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87971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5" y="852101"/>
            <a:ext cx="840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‘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다이노의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둥지만들기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" r="1623"/>
          <a:stretch/>
        </p:blipFill>
        <p:spPr>
          <a:xfrm>
            <a:off x="3362166" y="1646595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A1562C-B865-8FAF-1145-8FFF049B9C2D}"/>
              </a:ext>
            </a:extLst>
          </p:cNvPr>
          <p:cNvSpPr txBox="1"/>
          <p:nvPr/>
        </p:nvSpPr>
        <p:spPr>
          <a:xfrm>
            <a:off x="257545" y="2676167"/>
            <a:ext cx="2913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학년을 선택하는 창이 나오면 자신의 학년을 선택해봅시다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2666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" r="279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773C1518-1214-9304-63C7-CC261677ADC7}"/>
              </a:ext>
            </a:extLst>
          </p:cNvPr>
          <p:cNvGrpSpPr/>
          <p:nvPr/>
        </p:nvGrpSpPr>
        <p:grpSpPr>
          <a:xfrm>
            <a:off x="3357000" y="1626750"/>
            <a:ext cx="5440101" cy="2863666"/>
            <a:chOff x="3357000" y="1626750"/>
            <a:chExt cx="5440101" cy="2863666"/>
          </a:xfrm>
        </p:grpSpPr>
        <p:sp>
          <p:nvSpPr>
            <p:cNvPr id="7" name="모서리가 둥근 직사각형 9">
              <a:extLst>
                <a:ext uri="{FF2B5EF4-FFF2-40B4-BE49-F238E27FC236}">
                  <a16:creationId xmlns:a16="http://schemas.microsoft.com/office/drawing/2014/main" id="{3EC50562-7380-3367-80C5-054A1A182296}"/>
                </a:ext>
              </a:extLst>
            </p:cNvPr>
            <p:cNvSpPr/>
            <p:nvPr/>
          </p:nvSpPr>
          <p:spPr>
            <a:xfrm>
              <a:off x="3357000" y="1626750"/>
              <a:ext cx="5440101" cy="2863666"/>
            </a:xfrm>
            <a:prstGeom prst="roundRect">
              <a:avLst>
                <a:gd name="adj" fmla="val 9128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5AE47FC0-199F-B9CD-891B-14528C451AA9}"/>
                </a:ext>
              </a:extLst>
            </p:cNvPr>
            <p:cNvSpPr/>
            <p:nvPr/>
          </p:nvSpPr>
          <p:spPr>
            <a:xfrm>
              <a:off x="7317000" y="3336750"/>
              <a:ext cx="945000" cy="720000"/>
            </a:xfrm>
            <a:prstGeom prst="rect">
              <a:avLst/>
            </a:prstGeom>
            <a:solidFill>
              <a:srgbClr val="272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5B1CA1F5-2449-B412-B822-EC5CB746B406}"/>
              </a:ext>
            </a:extLst>
          </p:cNvPr>
          <p:cNvSpPr/>
          <p:nvPr/>
        </p:nvSpPr>
        <p:spPr>
          <a:xfrm flipV="1">
            <a:off x="-1" y="1142798"/>
            <a:ext cx="87971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E93F1-099F-CCF5-0F16-1469D3539850}"/>
              </a:ext>
            </a:extLst>
          </p:cNvPr>
          <p:cNvSpPr txBox="1"/>
          <p:nvPr/>
        </p:nvSpPr>
        <p:spPr>
          <a:xfrm>
            <a:off x="276305" y="852101"/>
            <a:ext cx="840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‘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다이노의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둥지만들기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651A3-C230-9809-8F1D-82BEEF439227}"/>
              </a:ext>
            </a:extLst>
          </p:cNvPr>
          <p:cNvSpPr txBox="1"/>
          <p:nvPr/>
        </p:nvSpPr>
        <p:spPr>
          <a:xfrm>
            <a:off x="250824" y="1881574"/>
            <a:ext cx="3051933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마우스 왼쪽 버튼으로 정사각형 칸을 클릭하면 주인공 캐릭터가 그 곳으로 이동합니다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 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주인공 캐릭터가 움직일 수 있는 공간이 플레이어가 꾸밀 수 있는 공간입니다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8811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F8BAF3-DF9A-4532-2102-1FD966413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" r="580"/>
          <a:stretch/>
        </p:blipFill>
        <p:spPr>
          <a:xfrm>
            <a:off x="3357000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7" name="모서리가 둥근 직사각형 9">
            <a:extLst>
              <a:ext uri="{FF2B5EF4-FFF2-40B4-BE49-F238E27FC236}">
                <a16:creationId xmlns:a16="http://schemas.microsoft.com/office/drawing/2014/main" id="{3EC50562-7380-3367-80C5-054A1A182296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AC4F6556-CCA1-71C5-E519-28C359F9CB2D}"/>
              </a:ext>
            </a:extLst>
          </p:cNvPr>
          <p:cNvSpPr/>
          <p:nvPr/>
        </p:nvSpPr>
        <p:spPr>
          <a:xfrm flipV="1">
            <a:off x="-1" y="1142798"/>
            <a:ext cx="87971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005221-F853-2710-5C39-131C8ADA012C}"/>
              </a:ext>
            </a:extLst>
          </p:cNvPr>
          <p:cNvSpPr txBox="1"/>
          <p:nvPr/>
        </p:nvSpPr>
        <p:spPr>
          <a:xfrm>
            <a:off x="250824" y="1881574"/>
            <a:ext cx="3101009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세면대를 클릭하면 세면대를 만들기 위한 필요조각을 알 수 있습니다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오른쪽 파란색 네모에 있는 보유조각은 플레이어가 현재 갖고 있는 조각의 개수를 뜻합니다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D7D54E-97DB-3F49-6B4D-7277065CF980}"/>
              </a:ext>
            </a:extLst>
          </p:cNvPr>
          <p:cNvSpPr txBox="1"/>
          <p:nvPr/>
        </p:nvSpPr>
        <p:spPr>
          <a:xfrm>
            <a:off x="276305" y="852101"/>
            <a:ext cx="840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‘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다이노의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둥지만들기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’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1689555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6381</TotalTime>
  <Words>417</Words>
  <Application>Microsoft Office PowerPoint</Application>
  <PresentationFormat>화면 슬라이드 쇼(16:9)</PresentationFormat>
  <Paragraphs>63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4" baseType="lpstr">
      <vt:lpstr>나눔고딕 Bold</vt:lpstr>
      <vt:lpstr>Arial</vt:lpstr>
      <vt:lpstr>나눔고딕 ExtraBold</vt:lpstr>
      <vt:lpstr>나눔스퀘어 ExtraBold</vt:lpstr>
      <vt:lpstr>Calibri</vt:lpstr>
      <vt:lpstr>Wingdings</vt:lpstr>
      <vt:lpstr>나눔바른고딕</vt:lpstr>
      <vt:lpstr>Calibri Light</vt:lpstr>
      <vt:lpstr>나눔고딕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557</cp:revision>
  <dcterms:created xsi:type="dcterms:W3CDTF">2016-05-18T11:08:35Z</dcterms:created>
  <dcterms:modified xsi:type="dcterms:W3CDTF">2023-05-18T06:10:30Z</dcterms:modified>
</cp:coreProperties>
</file>